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 id="2147484319" r:id="rId2"/>
    <p:sldMasterId id="2147484331" r:id="rId3"/>
  </p:sldMasterIdLst>
  <p:notesMasterIdLst>
    <p:notesMasterId r:id="rId32"/>
  </p:notesMasterIdLst>
  <p:sldIdLst>
    <p:sldId id="524" r:id="rId4"/>
    <p:sldId id="617" r:id="rId5"/>
    <p:sldId id="690" r:id="rId6"/>
    <p:sldId id="622" r:id="rId7"/>
    <p:sldId id="626" r:id="rId8"/>
    <p:sldId id="627" r:id="rId9"/>
    <p:sldId id="629" r:id="rId10"/>
    <p:sldId id="696" r:id="rId11"/>
    <p:sldId id="698" r:id="rId12"/>
    <p:sldId id="688" r:id="rId13"/>
    <p:sldId id="648" r:id="rId14"/>
    <p:sldId id="649" r:id="rId15"/>
    <p:sldId id="742" r:id="rId16"/>
    <p:sldId id="740" r:id="rId17"/>
    <p:sldId id="651" r:id="rId18"/>
    <p:sldId id="744" r:id="rId19"/>
    <p:sldId id="745" r:id="rId20"/>
    <p:sldId id="747" r:id="rId21"/>
    <p:sldId id="753" r:id="rId22"/>
    <p:sldId id="757" r:id="rId23"/>
    <p:sldId id="761" r:id="rId24"/>
    <p:sldId id="763" r:id="rId25"/>
    <p:sldId id="767" r:id="rId26"/>
    <p:sldId id="771" r:id="rId27"/>
    <p:sldId id="775" r:id="rId28"/>
    <p:sldId id="777" r:id="rId29"/>
    <p:sldId id="781" r:id="rId30"/>
    <p:sldId id="658" r:id="rId31"/>
  </p:sldIdLst>
  <p:sldSz cx="12192000" cy="6858000"/>
  <p:notesSz cx="6735763" cy="9866313"/>
  <p:custDataLst>
    <p:tags r:id="rId33"/>
  </p:custDataLst>
  <p:defaultTextStyle>
    <a:defPPr>
      <a:defRPr lang="vi-VN"/>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66FF"/>
    <a:srgbClr val="9900CC"/>
    <a:srgbClr val="CCFFFF"/>
    <a:srgbClr val="CCECFF"/>
    <a:srgbClr val="F9F9DD"/>
    <a:srgbClr val="FFCC99"/>
    <a:srgbClr val="87E7FD"/>
    <a:srgbClr val="CCFF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08CE53-DCCF-4F8B-A741-4DD7B00A48AA}" v="4433" dt="2023-02-23T08:19:13.1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16" d="100"/>
          <a:sy n="116" d="100"/>
        </p:scale>
        <p:origin x="102"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37" Type="http://schemas.openxmlformats.org/officeDocument/2006/relationships/tableStyles" Target="tableStyles.xml"/><Relationship Id="rId58"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57"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en Thi Doan Trang" userId="5e07392c-8206-4969-bb7b-58a2f79de5f8" providerId="ADAL" clId="{6208CE53-DCCF-4F8B-A741-4DD7B00A48AA}"/>
    <pc:docChg chg="undo custSel addSld delSld modSld">
      <pc:chgData name="Nguyen Thi Doan Trang" userId="5e07392c-8206-4969-bb7b-58a2f79de5f8" providerId="ADAL" clId="{6208CE53-DCCF-4F8B-A741-4DD7B00A48AA}" dt="2023-02-23T08:19:13.139" v="5232" actId="20577"/>
      <pc:docMkLst>
        <pc:docMk/>
      </pc:docMkLst>
      <pc:sldChg chg="modSp mod">
        <pc:chgData name="Nguyen Thi Doan Trang" userId="5e07392c-8206-4969-bb7b-58a2f79de5f8" providerId="ADAL" clId="{6208CE53-DCCF-4F8B-A741-4DD7B00A48AA}" dt="2023-02-22T01:49:23.711" v="5059" actId="14100"/>
        <pc:sldMkLst>
          <pc:docMk/>
          <pc:sldMk cId="2314788166" sldId="524"/>
        </pc:sldMkLst>
        <pc:spChg chg="mod">
          <ac:chgData name="Nguyen Thi Doan Trang" userId="5e07392c-8206-4969-bb7b-58a2f79de5f8" providerId="ADAL" clId="{6208CE53-DCCF-4F8B-A741-4DD7B00A48AA}" dt="2023-02-09T09:00:37.773" v="60" actId="1076"/>
          <ac:spMkLst>
            <pc:docMk/>
            <pc:sldMk cId="2314788166" sldId="524"/>
            <ac:spMk id="9" creationId="{00000000-0000-0000-0000-000000000000}"/>
          </ac:spMkLst>
        </pc:spChg>
        <pc:spChg chg="mod">
          <ac:chgData name="Nguyen Thi Doan Trang" userId="5e07392c-8206-4969-bb7b-58a2f79de5f8" providerId="ADAL" clId="{6208CE53-DCCF-4F8B-A741-4DD7B00A48AA}" dt="2023-02-22T01:49:23.711" v="5059" actId="14100"/>
          <ac:spMkLst>
            <pc:docMk/>
            <pc:sldMk cId="2314788166" sldId="524"/>
            <ac:spMk id="10" creationId="{00000000-0000-0000-0000-000000000000}"/>
          </ac:spMkLst>
        </pc:spChg>
        <pc:grpChg chg="mod">
          <ac:chgData name="Nguyen Thi Doan Trang" userId="5e07392c-8206-4969-bb7b-58a2f79de5f8" providerId="ADAL" clId="{6208CE53-DCCF-4F8B-A741-4DD7B00A48AA}" dt="2023-02-09T09:00:37.773" v="60" actId="1076"/>
          <ac:grpSpMkLst>
            <pc:docMk/>
            <pc:sldMk cId="2314788166" sldId="524"/>
            <ac:grpSpMk id="2" creationId="{AA05E524-F95B-3EF9-741F-0B5D729AB0DA}"/>
          </ac:grpSpMkLst>
        </pc:grpChg>
        <pc:picChg chg="mod">
          <ac:chgData name="Nguyen Thi Doan Trang" userId="5e07392c-8206-4969-bb7b-58a2f79de5f8" providerId="ADAL" clId="{6208CE53-DCCF-4F8B-A741-4DD7B00A48AA}" dt="2023-02-09T09:00:37.773" v="60" actId="1076"/>
          <ac:picMkLst>
            <pc:docMk/>
            <pc:sldMk cId="2314788166" sldId="524"/>
            <ac:picMk id="30724" creationId="{00000000-0000-0000-0000-000000000000}"/>
          </ac:picMkLst>
        </pc:picChg>
      </pc:sldChg>
      <pc:sldChg chg="addSp delSp modSp mod delAnim modAnim">
        <pc:chgData name="Nguyen Thi Doan Trang" userId="5e07392c-8206-4969-bb7b-58a2f79de5f8" providerId="ADAL" clId="{6208CE53-DCCF-4F8B-A741-4DD7B00A48AA}" dt="2023-02-13T06:59:20.850" v="828" actId="20577"/>
        <pc:sldMkLst>
          <pc:docMk/>
          <pc:sldMk cId="2237859886" sldId="617"/>
        </pc:sldMkLst>
        <pc:spChg chg="mod">
          <ac:chgData name="Nguyen Thi Doan Trang" userId="5e07392c-8206-4969-bb7b-58a2f79de5f8" providerId="ADAL" clId="{6208CE53-DCCF-4F8B-A741-4DD7B00A48AA}" dt="2023-02-13T06:59:15.812" v="826" actId="20577"/>
          <ac:spMkLst>
            <pc:docMk/>
            <pc:sldMk cId="2237859886" sldId="617"/>
            <ac:spMk id="3" creationId="{0AE5300E-8DC9-ACA1-5B22-4D8A19BE97E6}"/>
          </ac:spMkLst>
        </pc:spChg>
        <pc:spChg chg="add del mod">
          <ac:chgData name="Nguyen Thi Doan Trang" userId="5e07392c-8206-4969-bb7b-58a2f79de5f8" providerId="ADAL" clId="{6208CE53-DCCF-4F8B-A741-4DD7B00A48AA}" dt="2023-02-13T06:58:40.947" v="817" actId="22"/>
          <ac:spMkLst>
            <pc:docMk/>
            <pc:sldMk cId="2237859886" sldId="617"/>
            <ac:spMk id="4" creationId="{7119BCD6-6D0A-DEDB-2B8A-73E4FC9A1DF6}"/>
          </ac:spMkLst>
        </pc:spChg>
        <pc:spChg chg="del">
          <ac:chgData name="Nguyen Thi Doan Trang" userId="5e07392c-8206-4969-bb7b-58a2f79de5f8" providerId="ADAL" clId="{6208CE53-DCCF-4F8B-A741-4DD7B00A48AA}" dt="2023-02-09T09:01:04.549" v="61" actId="478"/>
          <ac:spMkLst>
            <pc:docMk/>
            <pc:sldMk cId="2237859886" sldId="617"/>
            <ac:spMk id="5" creationId="{FF9AD794-4D35-E3F4-CF92-8F7708D742A5}"/>
          </ac:spMkLst>
        </pc:spChg>
        <pc:spChg chg="mod">
          <ac:chgData name="Nguyen Thi Doan Trang" userId="5e07392c-8206-4969-bb7b-58a2f79de5f8" providerId="ADAL" clId="{6208CE53-DCCF-4F8B-A741-4DD7B00A48AA}" dt="2023-02-13T06:59:20.850" v="828" actId="20577"/>
          <ac:spMkLst>
            <pc:docMk/>
            <pc:sldMk cId="2237859886" sldId="617"/>
            <ac:spMk id="7" creationId="{00000000-0000-0000-0000-000000000000}"/>
          </ac:spMkLst>
        </pc:spChg>
      </pc:sldChg>
      <pc:sldChg chg="addSp delSp modSp mod delAnim modAnim">
        <pc:chgData name="Nguyen Thi Doan Trang" userId="5e07392c-8206-4969-bb7b-58a2f79de5f8" providerId="ADAL" clId="{6208CE53-DCCF-4F8B-A741-4DD7B00A48AA}" dt="2023-02-23T07:45:13.115" v="5213" actId="20577"/>
        <pc:sldMkLst>
          <pc:docMk/>
          <pc:sldMk cId="942685701" sldId="622"/>
        </pc:sldMkLst>
        <pc:spChg chg="mod">
          <ac:chgData name="Nguyen Thi Doan Trang" userId="5e07392c-8206-4969-bb7b-58a2f79de5f8" providerId="ADAL" clId="{6208CE53-DCCF-4F8B-A741-4DD7B00A48AA}" dt="2023-02-23T07:45:13.115" v="5213" actId="20577"/>
          <ac:spMkLst>
            <pc:docMk/>
            <pc:sldMk cId="942685701" sldId="622"/>
            <ac:spMk id="2" creationId="{00000000-0000-0000-0000-000000000000}"/>
          </ac:spMkLst>
        </pc:spChg>
        <pc:spChg chg="add del mod">
          <ac:chgData name="Nguyen Thi Doan Trang" userId="5e07392c-8206-4969-bb7b-58a2f79de5f8" providerId="ADAL" clId="{6208CE53-DCCF-4F8B-A741-4DD7B00A48AA}" dt="2023-02-13T06:27:14.764" v="236" actId="478"/>
          <ac:spMkLst>
            <pc:docMk/>
            <pc:sldMk cId="942685701" sldId="622"/>
            <ac:spMk id="3" creationId="{3FE90297-37C2-7E57-16F9-5928937610BE}"/>
          </ac:spMkLst>
        </pc:spChg>
        <pc:spChg chg="mod">
          <ac:chgData name="Nguyen Thi Doan Trang" userId="5e07392c-8206-4969-bb7b-58a2f79de5f8" providerId="ADAL" clId="{6208CE53-DCCF-4F8B-A741-4DD7B00A48AA}" dt="2023-02-15T07:24:01.476" v="4732" actId="255"/>
          <ac:spMkLst>
            <pc:docMk/>
            <pc:sldMk cId="942685701" sldId="622"/>
            <ac:spMk id="4" creationId="{00000000-0000-0000-0000-000000000000}"/>
          </ac:spMkLst>
        </pc:spChg>
        <pc:spChg chg="add del mod">
          <ac:chgData name="Nguyen Thi Doan Trang" userId="5e07392c-8206-4969-bb7b-58a2f79de5f8" providerId="ADAL" clId="{6208CE53-DCCF-4F8B-A741-4DD7B00A48AA}" dt="2023-02-09T09:05:39.843" v="129" actId="478"/>
          <ac:spMkLst>
            <pc:docMk/>
            <pc:sldMk cId="942685701" sldId="622"/>
            <ac:spMk id="5" creationId="{77EB8055-3414-2A74-2843-92C8CFB956CA}"/>
          </ac:spMkLst>
        </pc:spChg>
      </pc:sldChg>
      <pc:sldChg chg="del">
        <pc:chgData name="Nguyen Thi Doan Trang" userId="5e07392c-8206-4969-bb7b-58a2f79de5f8" providerId="ADAL" clId="{6208CE53-DCCF-4F8B-A741-4DD7B00A48AA}" dt="2023-02-15T03:48:46.875" v="4699" actId="47"/>
        <pc:sldMkLst>
          <pc:docMk/>
          <pc:sldMk cId="3169761493" sldId="625"/>
        </pc:sldMkLst>
      </pc:sldChg>
      <pc:sldChg chg="addSp delSp modSp mod delAnim modAnim">
        <pc:chgData name="Nguyen Thi Doan Trang" userId="5e07392c-8206-4969-bb7b-58a2f79de5f8" providerId="ADAL" clId="{6208CE53-DCCF-4F8B-A741-4DD7B00A48AA}" dt="2023-02-13T06:40:44.181" v="601" actId="1076"/>
        <pc:sldMkLst>
          <pc:docMk/>
          <pc:sldMk cId="3127920289" sldId="626"/>
        </pc:sldMkLst>
        <pc:spChg chg="mod">
          <ac:chgData name="Nguyen Thi Doan Trang" userId="5e07392c-8206-4969-bb7b-58a2f79de5f8" providerId="ADAL" clId="{6208CE53-DCCF-4F8B-A741-4DD7B00A48AA}" dt="2023-02-13T06:39:40.722" v="594" actId="14100"/>
          <ac:spMkLst>
            <pc:docMk/>
            <pc:sldMk cId="3127920289" sldId="626"/>
            <ac:spMk id="2" creationId="{00000000-0000-0000-0000-000000000000}"/>
          </ac:spMkLst>
        </pc:spChg>
        <pc:spChg chg="del">
          <ac:chgData name="Nguyen Thi Doan Trang" userId="5e07392c-8206-4969-bb7b-58a2f79de5f8" providerId="ADAL" clId="{6208CE53-DCCF-4F8B-A741-4DD7B00A48AA}" dt="2023-02-13T06:29:33.798" v="330" actId="478"/>
          <ac:spMkLst>
            <pc:docMk/>
            <pc:sldMk cId="3127920289" sldId="626"/>
            <ac:spMk id="3" creationId="{1831546C-C701-9173-78BF-79B06A595011}"/>
          </ac:spMkLst>
        </pc:spChg>
        <pc:spChg chg="add mod">
          <ac:chgData name="Nguyen Thi Doan Trang" userId="5e07392c-8206-4969-bb7b-58a2f79de5f8" providerId="ADAL" clId="{6208CE53-DCCF-4F8B-A741-4DD7B00A48AA}" dt="2023-02-13T06:40:44.181" v="601" actId="1076"/>
          <ac:spMkLst>
            <pc:docMk/>
            <pc:sldMk cId="3127920289" sldId="626"/>
            <ac:spMk id="4" creationId="{87DDC4E5-D765-8356-2104-35EFAEB188BA}"/>
          </ac:spMkLst>
        </pc:spChg>
        <pc:spChg chg="del mod">
          <ac:chgData name="Nguyen Thi Doan Trang" userId="5e07392c-8206-4969-bb7b-58a2f79de5f8" providerId="ADAL" clId="{6208CE53-DCCF-4F8B-A741-4DD7B00A48AA}" dt="2023-02-13T06:29:37.275" v="332" actId="478"/>
          <ac:spMkLst>
            <pc:docMk/>
            <pc:sldMk cId="3127920289" sldId="626"/>
            <ac:spMk id="6" creationId="{2D78712C-52C7-CE5F-69F4-27AE98A4BD48}"/>
          </ac:spMkLst>
        </pc:spChg>
      </pc:sldChg>
      <pc:sldChg chg="delSp modSp add del mod delAnim modAnim">
        <pc:chgData name="Nguyen Thi Doan Trang" userId="5e07392c-8206-4969-bb7b-58a2f79de5f8" providerId="ADAL" clId="{6208CE53-DCCF-4F8B-A741-4DD7B00A48AA}" dt="2023-02-15T07:21:25.716" v="4729" actId="207"/>
        <pc:sldMkLst>
          <pc:docMk/>
          <pc:sldMk cId="734976406" sldId="627"/>
        </pc:sldMkLst>
        <pc:spChg chg="mod">
          <ac:chgData name="Nguyen Thi Doan Trang" userId="5e07392c-8206-4969-bb7b-58a2f79de5f8" providerId="ADAL" clId="{6208CE53-DCCF-4F8B-A741-4DD7B00A48AA}" dt="2023-02-13T06:30:07.129" v="342" actId="21"/>
          <ac:spMkLst>
            <pc:docMk/>
            <pc:sldMk cId="734976406" sldId="627"/>
            <ac:spMk id="5" creationId="{5DE8095E-F30F-B9C6-14A9-71581B968BF5}"/>
          </ac:spMkLst>
        </pc:spChg>
        <pc:spChg chg="mod">
          <ac:chgData name="Nguyen Thi Doan Trang" userId="5e07392c-8206-4969-bb7b-58a2f79de5f8" providerId="ADAL" clId="{6208CE53-DCCF-4F8B-A741-4DD7B00A48AA}" dt="2023-02-15T07:21:25.716" v="4729" actId="207"/>
          <ac:spMkLst>
            <pc:docMk/>
            <pc:sldMk cId="734976406" sldId="627"/>
            <ac:spMk id="6" creationId="{D3E0FBB1-89BF-7552-F0F3-C573B04B5300}"/>
          </ac:spMkLst>
        </pc:spChg>
        <pc:grpChg chg="del">
          <ac:chgData name="Nguyen Thi Doan Trang" userId="5e07392c-8206-4969-bb7b-58a2f79de5f8" providerId="ADAL" clId="{6208CE53-DCCF-4F8B-A741-4DD7B00A48AA}" dt="2023-02-13T06:30:09.063" v="343" actId="478"/>
          <ac:grpSpMkLst>
            <pc:docMk/>
            <pc:sldMk cId="734976406" sldId="627"/>
            <ac:grpSpMk id="2" creationId="{5601E749-6FF6-9872-1EAD-797A340BECD9}"/>
          </ac:grpSpMkLst>
        </pc:grpChg>
      </pc:sldChg>
      <pc:sldChg chg="delSp modSp mod modAnim">
        <pc:chgData name="Nguyen Thi Doan Trang" userId="5e07392c-8206-4969-bb7b-58a2f79de5f8" providerId="ADAL" clId="{6208CE53-DCCF-4F8B-A741-4DD7B00A48AA}" dt="2023-02-15T07:21:21.155" v="4728" actId="207"/>
        <pc:sldMkLst>
          <pc:docMk/>
          <pc:sldMk cId="521716092" sldId="629"/>
        </pc:sldMkLst>
        <pc:spChg chg="del mod">
          <ac:chgData name="Nguyen Thi Doan Trang" userId="5e07392c-8206-4969-bb7b-58a2f79de5f8" providerId="ADAL" clId="{6208CE53-DCCF-4F8B-A741-4DD7B00A48AA}" dt="2023-02-13T07:12:27.798" v="1046" actId="478"/>
          <ac:spMkLst>
            <pc:docMk/>
            <pc:sldMk cId="521716092" sldId="629"/>
            <ac:spMk id="2" creationId="{88116DEF-E8E7-6611-D067-3448B83AEF0A}"/>
          </ac:spMkLst>
        </pc:spChg>
        <pc:spChg chg="mod">
          <ac:chgData name="Nguyen Thi Doan Trang" userId="5e07392c-8206-4969-bb7b-58a2f79de5f8" providerId="ADAL" clId="{6208CE53-DCCF-4F8B-A741-4DD7B00A48AA}" dt="2023-02-15T07:21:21.155" v="4728" actId="207"/>
          <ac:spMkLst>
            <pc:docMk/>
            <pc:sldMk cId="521716092" sldId="629"/>
            <ac:spMk id="3" creationId="{630F4E4B-D57E-C9BE-5636-0F7932B9BABD}"/>
          </ac:spMkLst>
        </pc:spChg>
      </pc:sldChg>
      <pc:sldChg chg="delSp modSp mod delAnim">
        <pc:chgData name="Nguyen Thi Doan Trang" userId="5e07392c-8206-4969-bb7b-58a2f79de5f8" providerId="ADAL" clId="{6208CE53-DCCF-4F8B-A741-4DD7B00A48AA}" dt="2023-02-15T07:26:36.178" v="4743" actId="14100"/>
        <pc:sldMkLst>
          <pc:docMk/>
          <pc:sldMk cId="1901094564" sldId="630"/>
        </pc:sldMkLst>
        <pc:spChg chg="mod">
          <ac:chgData name="Nguyen Thi Doan Trang" userId="5e07392c-8206-4969-bb7b-58a2f79de5f8" providerId="ADAL" clId="{6208CE53-DCCF-4F8B-A741-4DD7B00A48AA}" dt="2023-02-15T07:26:36.178" v="4743" actId="14100"/>
          <ac:spMkLst>
            <pc:docMk/>
            <pc:sldMk cId="1901094564" sldId="630"/>
            <ac:spMk id="3" creationId="{C52D786C-4398-4212-BB36-A8293A8DF90A}"/>
          </ac:spMkLst>
        </pc:spChg>
        <pc:spChg chg="del">
          <ac:chgData name="Nguyen Thi Doan Trang" userId="5e07392c-8206-4969-bb7b-58a2f79de5f8" providerId="ADAL" clId="{6208CE53-DCCF-4F8B-A741-4DD7B00A48AA}" dt="2023-02-13T07:38:43.960" v="2016" actId="478"/>
          <ac:spMkLst>
            <pc:docMk/>
            <pc:sldMk cId="1901094564" sldId="630"/>
            <ac:spMk id="4" creationId="{00000000-0000-0000-0000-000000000000}"/>
          </ac:spMkLst>
        </pc:spChg>
        <pc:spChg chg="mod">
          <ac:chgData name="Nguyen Thi Doan Trang" userId="5e07392c-8206-4969-bb7b-58a2f79de5f8" providerId="ADAL" clId="{6208CE53-DCCF-4F8B-A741-4DD7B00A48AA}" dt="2023-02-15T07:23:18.842" v="4730" actId="255"/>
          <ac:spMkLst>
            <pc:docMk/>
            <pc:sldMk cId="1901094564" sldId="630"/>
            <ac:spMk id="6" creationId="{FEE6BC20-A598-9777-1150-586A7E99C537}"/>
          </ac:spMkLst>
        </pc:spChg>
        <pc:picChg chg="mod">
          <ac:chgData name="Nguyen Thi Doan Trang" userId="5e07392c-8206-4969-bb7b-58a2f79de5f8" providerId="ADAL" clId="{6208CE53-DCCF-4F8B-A741-4DD7B00A48AA}" dt="2023-02-15T07:26:24.643" v="4740" actId="14100"/>
          <ac:picMkLst>
            <pc:docMk/>
            <pc:sldMk cId="1901094564" sldId="630"/>
            <ac:picMk id="2" creationId="{4117D64E-8718-12EF-CBA4-9297CBF0C2C6}"/>
          </ac:picMkLst>
        </pc:picChg>
      </pc:sldChg>
      <pc:sldChg chg="del">
        <pc:chgData name="Nguyen Thi Doan Trang" userId="5e07392c-8206-4969-bb7b-58a2f79de5f8" providerId="ADAL" clId="{6208CE53-DCCF-4F8B-A741-4DD7B00A48AA}" dt="2023-02-14T08:49:02.700" v="2875" actId="47"/>
        <pc:sldMkLst>
          <pc:docMk/>
          <pc:sldMk cId="333529583" sldId="640"/>
        </pc:sldMkLst>
      </pc:sldChg>
      <pc:sldChg chg="addSp delSp modSp mod delAnim">
        <pc:chgData name="Nguyen Thi Doan Trang" userId="5e07392c-8206-4969-bb7b-58a2f79de5f8" providerId="ADAL" clId="{6208CE53-DCCF-4F8B-A741-4DD7B00A48AA}" dt="2023-02-15T01:50:32.414" v="3906" actId="20577"/>
        <pc:sldMkLst>
          <pc:docMk/>
          <pc:sldMk cId="3547727760" sldId="648"/>
        </pc:sldMkLst>
        <pc:spChg chg="del mod">
          <ac:chgData name="Nguyen Thi Doan Trang" userId="5e07392c-8206-4969-bb7b-58a2f79de5f8" providerId="ADAL" clId="{6208CE53-DCCF-4F8B-A741-4DD7B00A48AA}" dt="2023-02-15T01:49:35.181" v="3892" actId="478"/>
          <ac:spMkLst>
            <pc:docMk/>
            <pc:sldMk cId="3547727760" sldId="648"/>
            <ac:spMk id="3" creationId="{00000000-0000-0000-0000-000000000000}"/>
          </ac:spMkLst>
        </pc:spChg>
        <pc:spChg chg="add del mod">
          <ac:chgData name="Nguyen Thi Doan Trang" userId="5e07392c-8206-4969-bb7b-58a2f79de5f8" providerId="ADAL" clId="{6208CE53-DCCF-4F8B-A741-4DD7B00A48AA}" dt="2023-02-15T01:49:44.957" v="3894" actId="478"/>
          <ac:spMkLst>
            <pc:docMk/>
            <pc:sldMk cId="3547727760" sldId="648"/>
            <ac:spMk id="4" creationId="{4612ABB3-D68A-059D-6BC3-C88F603360BA}"/>
          </ac:spMkLst>
        </pc:spChg>
        <pc:spChg chg="mod">
          <ac:chgData name="Nguyen Thi Doan Trang" userId="5e07392c-8206-4969-bb7b-58a2f79de5f8" providerId="ADAL" clId="{6208CE53-DCCF-4F8B-A741-4DD7B00A48AA}" dt="2023-02-15T01:50:32.414" v="3906" actId="20577"/>
          <ac:spMkLst>
            <pc:docMk/>
            <pc:sldMk cId="3547727760" sldId="648"/>
            <ac:spMk id="6" creationId="{00000000-0000-0000-0000-000000000000}"/>
          </ac:spMkLst>
        </pc:spChg>
      </pc:sldChg>
      <pc:sldChg chg="addSp delSp modSp mod addAnim delAnim">
        <pc:chgData name="Nguyen Thi Doan Trang" userId="5e07392c-8206-4969-bb7b-58a2f79de5f8" providerId="ADAL" clId="{6208CE53-DCCF-4F8B-A741-4DD7B00A48AA}" dt="2023-02-15T02:07:07.249" v="4212" actId="14100"/>
        <pc:sldMkLst>
          <pc:docMk/>
          <pc:sldMk cId="2505610371" sldId="649"/>
        </pc:sldMkLst>
        <pc:spChg chg="del mod">
          <ac:chgData name="Nguyen Thi Doan Trang" userId="5e07392c-8206-4969-bb7b-58a2f79de5f8" providerId="ADAL" clId="{6208CE53-DCCF-4F8B-A741-4DD7B00A48AA}" dt="2023-02-15T01:50:36.980" v="3907" actId="478"/>
          <ac:spMkLst>
            <pc:docMk/>
            <pc:sldMk cId="2505610371" sldId="649"/>
            <ac:spMk id="2" creationId="{056550A5-07C7-D6D6-99C0-1F02A23B5563}"/>
          </ac:spMkLst>
        </pc:spChg>
        <pc:spChg chg="add del mod">
          <ac:chgData name="Nguyen Thi Doan Trang" userId="5e07392c-8206-4969-bb7b-58a2f79de5f8" providerId="ADAL" clId="{6208CE53-DCCF-4F8B-A741-4DD7B00A48AA}" dt="2023-02-15T01:50:44.004" v="3909" actId="478"/>
          <ac:spMkLst>
            <pc:docMk/>
            <pc:sldMk cId="2505610371" sldId="649"/>
            <ac:spMk id="4" creationId="{F23DCBB0-2FB1-BD98-74CB-D21B7737F457}"/>
          </ac:spMkLst>
        </pc:spChg>
        <pc:spChg chg="mod">
          <ac:chgData name="Nguyen Thi Doan Trang" userId="5e07392c-8206-4969-bb7b-58a2f79de5f8" providerId="ADAL" clId="{6208CE53-DCCF-4F8B-A741-4DD7B00A48AA}" dt="2023-02-15T02:07:07.249" v="4212" actId="14100"/>
          <ac:spMkLst>
            <pc:docMk/>
            <pc:sldMk cId="2505610371" sldId="649"/>
            <ac:spMk id="7" creationId="{00000000-0000-0000-0000-000000000000}"/>
          </ac:spMkLst>
        </pc:spChg>
      </pc:sldChg>
      <pc:sldChg chg="modSp mod">
        <pc:chgData name="Nguyen Thi Doan Trang" userId="5e07392c-8206-4969-bb7b-58a2f79de5f8" providerId="ADAL" clId="{6208CE53-DCCF-4F8B-A741-4DD7B00A48AA}" dt="2023-02-22T03:48:55.449" v="5128" actId="20577"/>
        <pc:sldMkLst>
          <pc:docMk/>
          <pc:sldMk cId="3900387973" sldId="651"/>
        </pc:sldMkLst>
        <pc:spChg chg="mod">
          <ac:chgData name="Nguyen Thi Doan Trang" userId="5e07392c-8206-4969-bb7b-58a2f79de5f8" providerId="ADAL" clId="{6208CE53-DCCF-4F8B-A741-4DD7B00A48AA}" dt="2023-02-15T02:08:41.929" v="4223" actId="1076"/>
          <ac:spMkLst>
            <pc:docMk/>
            <pc:sldMk cId="3900387973" sldId="651"/>
            <ac:spMk id="2" creationId="{B183E438-3072-A785-3696-3FBC688EB2A6}"/>
          </ac:spMkLst>
        </pc:spChg>
        <pc:spChg chg="mod">
          <ac:chgData name="Nguyen Thi Doan Trang" userId="5e07392c-8206-4969-bb7b-58a2f79de5f8" providerId="ADAL" clId="{6208CE53-DCCF-4F8B-A741-4DD7B00A48AA}" dt="2023-02-22T03:48:55.449" v="5128" actId="20577"/>
          <ac:spMkLst>
            <pc:docMk/>
            <pc:sldMk cId="3900387973" sldId="651"/>
            <ac:spMk id="7" creationId="{00000000-0000-0000-0000-000000000000}"/>
          </ac:spMkLst>
        </pc:spChg>
      </pc:sldChg>
      <pc:sldChg chg="modSp del mod">
        <pc:chgData name="Nguyen Thi Doan Trang" userId="5e07392c-8206-4969-bb7b-58a2f79de5f8" providerId="ADAL" clId="{6208CE53-DCCF-4F8B-A741-4DD7B00A48AA}" dt="2023-02-15T02:09:10.066" v="4227" actId="47"/>
        <pc:sldMkLst>
          <pc:docMk/>
          <pc:sldMk cId="3158484236" sldId="654"/>
        </pc:sldMkLst>
        <pc:spChg chg="mod">
          <ac:chgData name="Nguyen Thi Doan Trang" userId="5e07392c-8206-4969-bb7b-58a2f79de5f8" providerId="ADAL" clId="{6208CE53-DCCF-4F8B-A741-4DD7B00A48AA}" dt="2023-02-15T02:07:51.663" v="4215" actId="21"/>
          <ac:spMkLst>
            <pc:docMk/>
            <pc:sldMk cId="3158484236" sldId="654"/>
            <ac:spMk id="4" creationId="{00000000-0000-0000-0000-000000000000}"/>
          </ac:spMkLst>
        </pc:spChg>
      </pc:sldChg>
      <pc:sldChg chg="del">
        <pc:chgData name="Nguyen Thi Doan Trang" userId="5e07392c-8206-4969-bb7b-58a2f79de5f8" providerId="ADAL" clId="{6208CE53-DCCF-4F8B-A741-4DD7B00A48AA}" dt="2023-02-15T03:48:40.065" v="4697" actId="47"/>
        <pc:sldMkLst>
          <pc:docMk/>
          <pc:sldMk cId="3319889390" sldId="664"/>
        </pc:sldMkLst>
      </pc:sldChg>
      <pc:sldChg chg="modSp">
        <pc:chgData name="Nguyen Thi Doan Trang" userId="5e07392c-8206-4969-bb7b-58a2f79de5f8" providerId="ADAL" clId="{6208CE53-DCCF-4F8B-A741-4DD7B00A48AA}" dt="2023-02-15T08:47:29.561" v="4906" actId="20577"/>
        <pc:sldMkLst>
          <pc:docMk/>
          <pc:sldMk cId="2356549212" sldId="668"/>
        </pc:sldMkLst>
        <pc:spChg chg="mod">
          <ac:chgData name="Nguyen Thi Doan Trang" userId="5e07392c-8206-4969-bb7b-58a2f79de5f8" providerId="ADAL" clId="{6208CE53-DCCF-4F8B-A741-4DD7B00A48AA}" dt="2023-02-15T08:47:29.561" v="4906" actId="20577"/>
          <ac:spMkLst>
            <pc:docMk/>
            <pc:sldMk cId="2356549212" sldId="668"/>
            <ac:spMk id="14" creationId="{00000000-0000-0000-0000-000000000000}"/>
          </ac:spMkLst>
        </pc:spChg>
      </pc:sldChg>
      <pc:sldChg chg="modSp">
        <pc:chgData name="Nguyen Thi Doan Trang" userId="5e07392c-8206-4969-bb7b-58a2f79de5f8" providerId="ADAL" clId="{6208CE53-DCCF-4F8B-A741-4DD7B00A48AA}" dt="2023-02-23T08:03:35.145" v="5215" actId="20577"/>
        <pc:sldMkLst>
          <pc:docMk/>
          <pc:sldMk cId="3223693731" sldId="669"/>
        </pc:sldMkLst>
        <pc:spChg chg="mod">
          <ac:chgData name="Nguyen Thi Doan Trang" userId="5e07392c-8206-4969-bb7b-58a2f79de5f8" providerId="ADAL" clId="{6208CE53-DCCF-4F8B-A741-4DD7B00A48AA}" dt="2023-02-23T08:03:35.145" v="5215" actId="20577"/>
          <ac:spMkLst>
            <pc:docMk/>
            <pc:sldMk cId="3223693731" sldId="669"/>
            <ac:spMk id="14" creationId="{00000000-0000-0000-0000-000000000000}"/>
          </ac:spMkLst>
        </pc:spChg>
      </pc:sldChg>
      <pc:sldChg chg="addSp delSp modSp mod delAnim">
        <pc:chgData name="Nguyen Thi Doan Trang" userId="5e07392c-8206-4969-bb7b-58a2f79de5f8" providerId="ADAL" clId="{6208CE53-DCCF-4F8B-A741-4DD7B00A48AA}" dt="2023-02-23T07:29:49.900" v="5190" actId="20577"/>
        <pc:sldMkLst>
          <pc:docMk/>
          <pc:sldMk cId="4028911655" sldId="688"/>
        </pc:sldMkLst>
        <pc:spChg chg="del mod">
          <ac:chgData name="Nguyen Thi Doan Trang" userId="5e07392c-8206-4969-bb7b-58a2f79de5f8" providerId="ADAL" clId="{6208CE53-DCCF-4F8B-A741-4DD7B00A48AA}" dt="2023-02-15T01:47:06.960" v="3875" actId="478"/>
          <ac:spMkLst>
            <pc:docMk/>
            <pc:sldMk cId="4028911655" sldId="688"/>
            <ac:spMk id="3" creationId="{00000000-0000-0000-0000-000000000000}"/>
          </ac:spMkLst>
        </pc:spChg>
        <pc:spChg chg="add mod">
          <ac:chgData name="Nguyen Thi Doan Trang" userId="5e07392c-8206-4969-bb7b-58a2f79de5f8" providerId="ADAL" clId="{6208CE53-DCCF-4F8B-A741-4DD7B00A48AA}" dt="2023-02-17T02:54:02.123" v="5053" actId="20577"/>
          <ac:spMkLst>
            <pc:docMk/>
            <pc:sldMk cId="4028911655" sldId="688"/>
            <ac:spMk id="5" creationId="{894CB7AC-6CA9-2D59-AE38-245E1FBE44DA}"/>
          </ac:spMkLst>
        </pc:spChg>
        <pc:spChg chg="mod">
          <ac:chgData name="Nguyen Thi Doan Trang" userId="5e07392c-8206-4969-bb7b-58a2f79de5f8" providerId="ADAL" clId="{6208CE53-DCCF-4F8B-A741-4DD7B00A48AA}" dt="2023-02-23T07:29:49.900" v="5190" actId="20577"/>
          <ac:spMkLst>
            <pc:docMk/>
            <pc:sldMk cId="4028911655" sldId="688"/>
            <ac:spMk id="6" creationId="{00000000-0000-0000-0000-000000000000}"/>
          </ac:spMkLst>
        </pc:spChg>
        <pc:picChg chg="add mod">
          <ac:chgData name="Nguyen Thi Doan Trang" userId="5e07392c-8206-4969-bb7b-58a2f79de5f8" providerId="ADAL" clId="{6208CE53-DCCF-4F8B-A741-4DD7B00A48AA}" dt="2023-02-15T01:47:19.472" v="3878" actId="14100"/>
          <ac:picMkLst>
            <pc:docMk/>
            <pc:sldMk cId="4028911655" sldId="688"/>
            <ac:picMk id="2" creationId="{BD73A358-4CCA-0CE2-37C7-A094CC9C26D6}"/>
          </ac:picMkLst>
        </pc:picChg>
      </pc:sldChg>
      <pc:sldChg chg="modSp mod">
        <pc:chgData name="Nguyen Thi Doan Trang" userId="5e07392c-8206-4969-bb7b-58a2f79de5f8" providerId="ADAL" clId="{6208CE53-DCCF-4F8B-A741-4DD7B00A48AA}" dt="2023-02-15T07:23:31.277" v="4731" actId="255"/>
        <pc:sldMkLst>
          <pc:docMk/>
          <pc:sldMk cId="4069686046" sldId="690"/>
        </pc:sldMkLst>
        <pc:spChg chg="mod">
          <ac:chgData name="Nguyen Thi Doan Trang" userId="5e07392c-8206-4969-bb7b-58a2f79de5f8" providerId="ADAL" clId="{6208CE53-DCCF-4F8B-A741-4DD7B00A48AA}" dt="2023-02-15T07:23:31.277" v="4731" actId="255"/>
          <ac:spMkLst>
            <pc:docMk/>
            <pc:sldMk cId="4069686046" sldId="690"/>
            <ac:spMk id="5" creationId="{FF9AD794-4D35-E3F4-CF92-8F7708D742A5}"/>
          </ac:spMkLst>
        </pc:spChg>
      </pc:sldChg>
      <pc:sldChg chg="del">
        <pc:chgData name="Nguyen Thi Doan Trang" userId="5e07392c-8206-4969-bb7b-58a2f79de5f8" providerId="ADAL" clId="{6208CE53-DCCF-4F8B-A741-4DD7B00A48AA}" dt="2023-02-13T07:17:53.592" v="1264" actId="47"/>
        <pc:sldMkLst>
          <pc:docMk/>
          <pc:sldMk cId="865935644" sldId="692"/>
        </pc:sldMkLst>
      </pc:sldChg>
      <pc:sldChg chg="del">
        <pc:chgData name="Nguyen Thi Doan Trang" userId="5e07392c-8206-4969-bb7b-58a2f79de5f8" providerId="ADAL" clId="{6208CE53-DCCF-4F8B-A741-4DD7B00A48AA}" dt="2023-02-15T03:48:42.706" v="4698" actId="47"/>
        <pc:sldMkLst>
          <pc:docMk/>
          <pc:sldMk cId="1946044613" sldId="694"/>
        </pc:sldMkLst>
      </pc:sldChg>
      <pc:sldChg chg="delSp modSp mod">
        <pc:chgData name="Nguyen Thi Doan Trang" userId="5e07392c-8206-4969-bb7b-58a2f79de5f8" providerId="ADAL" clId="{6208CE53-DCCF-4F8B-A741-4DD7B00A48AA}" dt="2023-02-15T07:25:12.740" v="4734" actId="21"/>
        <pc:sldMkLst>
          <pc:docMk/>
          <pc:sldMk cId="2179996635" sldId="696"/>
        </pc:sldMkLst>
        <pc:spChg chg="del">
          <ac:chgData name="Nguyen Thi Doan Trang" userId="5e07392c-8206-4969-bb7b-58a2f79de5f8" providerId="ADAL" clId="{6208CE53-DCCF-4F8B-A741-4DD7B00A48AA}" dt="2023-02-13T07:17:56.613" v="1265" actId="478"/>
          <ac:spMkLst>
            <pc:docMk/>
            <pc:sldMk cId="2179996635" sldId="696"/>
            <ac:spMk id="2" creationId="{88116DEF-E8E7-6611-D067-3448B83AEF0A}"/>
          </ac:spMkLst>
        </pc:spChg>
        <pc:spChg chg="mod">
          <ac:chgData name="Nguyen Thi Doan Trang" userId="5e07392c-8206-4969-bb7b-58a2f79de5f8" providerId="ADAL" clId="{6208CE53-DCCF-4F8B-A741-4DD7B00A48AA}" dt="2023-02-15T07:25:12.740" v="4734" actId="21"/>
          <ac:spMkLst>
            <pc:docMk/>
            <pc:sldMk cId="2179996635" sldId="696"/>
            <ac:spMk id="3" creationId="{630F4E4B-D57E-C9BE-5636-0F7932B9BABD}"/>
          </ac:spMkLst>
        </pc:spChg>
      </pc:sldChg>
      <pc:sldChg chg="delSp modSp mod modAnim">
        <pc:chgData name="Nguyen Thi Doan Trang" userId="5e07392c-8206-4969-bb7b-58a2f79de5f8" providerId="ADAL" clId="{6208CE53-DCCF-4F8B-A741-4DD7B00A48AA}" dt="2023-02-23T07:27:03.672" v="5189" actId="20577"/>
        <pc:sldMkLst>
          <pc:docMk/>
          <pc:sldMk cId="3778347364" sldId="698"/>
        </pc:sldMkLst>
        <pc:spChg chg="del">
          <ac:chgData name="Nguyen Thi Doan Trang" userId="5e07392c-8206-4969-bb7b-58a2f79de5f8" providerId="ADAL" clId="{6208CE53-DCCF-4F8B-A741-4DD7B00A48AA}" dt="2023-02-13T07:31:33.180" v="1699" actId="478"/>
          <ac:spMkLst>
            <pc:docMk/>
            <pc:sldMk cId="3778347364" sldId="698"/>
            <ac:spMk id="2" creationId="{88116DEF-E8E7-6611-D067-3448B83AEF0A}"/>
          </ac:spMkLst>
        </pc:spChg>
        <pc:spChg chg="mod">
          <ac:chgData name="Nguyen Thi Doan Trang" userId="5e07392c-8206-4969-bb7b-58a2f79de5f8" providerId="ADAL" clId="{6208CE53-DCCF-4F8B-A741-4DD7B00A48AA}" dt="2023-02-23T07:27:03.672" v="5189" actId="20577"/>
          <ac:spMkLst>
            <pc:docMk/>
            <pc:sldMk cId="3778347364" sldId="698"/>
            <ac:spMk id="3" creationId="{630F4E4B-D57E-C9BE-5636-0F7932B9BABD}"/>
          </ac:spMkLst>
        </pc:spChg>
      </pc:sldChg>
      <pc:sldChg chg="del">
        <pc:chgData name="Nguyen Thi Doan Trang" userId="5e07392c-8206-4969-bb7b-58a2f79de5f8" providerId="ADAL" clId="{6208CE53-DCCF-4F8B-A741-4DD7B00A48AA}" dt="2023-02-13T07:54:33.905" v="2125" actId="47"/>
        <pc:sldMkLst>
          <pc:docMk/>
          <pc:sldMk cId="1494965679" sldId="702"/>
        </pc:sldMkLst>
      </pc:sldChg>
      <pc:sldChg chg="delSp modSp mod delAnim">
        <pc:chgData name="Nguyen Thi Doan Trang" userId="5e07392c-8206-4969-bb7b-58a2f79de5f8" providerId="ADAL" clId="{6208CE53-DCCF-4F8B-A741-4DD7B00A48AA}" dt="2023-02-15T07:29:02.082" v="4757" actId="20577"/>
        <pc:sldMkLst>
          <pc:docMk/>
          <pc:sldMk cId="1835818398" sldId="705"/>
        </pc:sldMkLst>
        <pc:spChg chg="mod">
          <ac:chgData name="Nguyen Thi Doan Trang" userId="5e07392c-8206-4969-bb7b-58a2f79de5f8" providerId="ADAL" clId="{6208CE53-DCCF-4F8B-A741-4DD7B00A48AA}" dt="2023-02-15T07:29:02.082" v="4757" actId="20577"/>
          <ac:spMkLst>
            <pc:docMk/>
            <pc:sldMk cId="1835818398" sldId="705"/>
            <ac:spMk id="3" creationId="{C52D786C-4398-4212-BB36-A8293A8DF90A}"/>
          </ac:spMkLst>
        </pc:spChg>
        <pc:spChg chg="del">
          <ac:chgData name="Nguyen Thi Doan Trang" userId="5e07392c-8206-4969-bb7b-58a2f79de5f8" providerId="ADAL" clId="{6208CE53-DCCF-4F8B-A741-4DD7B00A48AA}" dt="2023-02-13T07:56:01.591" v="2141" actId="478"/>
          <ac:spMkLst>
            <pc:docMk/>
            <pc:sldMk cId="1835818398" sldId="705"/>
            <ac:spMk id="4" creationId="{00000000-0000-0000-0000-000000000000}"/>
          </ac:spMkLst>
        </pc:spChg>
      </pc:sldChg>
      <pc:sldChg chg="delSp modSp del mod delAnim modAnim">
        <pc:chgData name="Nguyen Thi Doan Trang" userId="5e07392c-8206-4969-bb7b-58a2f79de5f8" providerId="ADAL" clId="{6208CE53-DCCF-4F8B-A741-4DD7B00A48AA}" dt="2023-02-13T07:57:01.414" v="2155" actId="47"/>
        <pc:sldMkLst>
          <pc:docMk/>
          <pc:sldMk cId="1334205317" sldId="707"/>
        </pc:sldMkLst>
        <pc:spChg chg="del mod">
          <ac:chgData name="Nguyen Thi Doan Trang" userId="5e07392c-8206-4969-bb7b-58a2f79de5f8" providerId="ADAL" clId="{6208CE53-DCCF-4F8B-A741-4DD7B00A48AA}" dt="2023-02-13T07:54:42.676" v="2128"/>
          <ac:spMkLst>
            <pc:docMk/>
            <pc:sldMk cId="1334205317" sldId="707"/>
            <ac:spMk id="3" creationId="{C52D786C-4398-4212-BB36-A8293A8DF90A}"/>
          </ac:spMkLst>
        </pc:spChg>
      </pc:sldChg>
      <pc:sldChg chg="modSp mod">
        <pc:chgData name="Nguyen Thi Doan Trang" userId="5e07392c-8206-4969-bb7b-58a2f79de5f8" providerId="ADAL" clId="{6208CE53-DCCF-4F8B-A741-4DD7B00A48AA}" dt="2023-02-22T03:32:01.264" v="5104" actId="20577"/>
        <pc:sldMkLst>
          <pc:docMk/>
          <pc:sldMk cId="2877202107" sldId="709"/>
        </pc:sldMkLst>
        <pc:spChg chg="mod">
          <ac:chgData name="Nguyen Thi Doan Trang" userId="5e07392c-8206-4969-bb7b-58a2f79de5f8" providerId="ADAL" clId="{6208CE53-DCCF-4F8B-A741-4DD7B00A48AA}" dt="2023-02-22T03:32:01.264" v="5104" actId="20577"/>
          <ac:spMkLst>
            <pc:docMk/>
            <pc:sldMk cId="2877202107" sldId="709"/>
            <ac:spMk id="14" creationId="{00000000-0000-0000-0000-000000000000}"/>
          </ac:spMkLst>
        </pc:spChg>
      </pc:sldChg>
      <pc:sldChg chg="modSp">
        <pc:chgData name="Nguyen Thi Doan Trang" userId="5e07392c-8206-4969-bb7b-58a2f79de5f8" providerId="ADAL" clId="{6208CE53-DCCF-4F8B-A741-4DD7B00A48AA}" dt="2023-02-14T08:49:29.514" v="2878" actId="207"/>
        <pc:sldMkLst>
          <pc:docMk/>
          <pc:sldMk cId="2846522887" sldId="711"/>
        </pc:sldMkLst>
        <pc:spChg chg="mod">
          <ac:chgData name="Nguyen Thi Doan Trang" userId="5e07392c-8206-4969-bb7b-58a2f79de5f8" providerId="ADAL" clId="{6208CE53-DCCF-4F8B-A741-4DD7B00A48AA}" dt="2023-02-14T08:49:29.514" v="2878" actId="207"/>
          <ac:spMkLst>
            <pc:docMk/>
            <pc:sldMk cId="2846522887" sldId="711"/>
            <ac:spMk id="14" creationId="{00000000-0000-0000-0000-000000000000}"/>
          </ac:spMkLst>
        </pc:spChg>
      </pc:sldChg>
      <pc:sldChg chg="modSp mod">
        <pc:chgData name="Nguyen Thi Doan Trang" userId="5e07392c-8206-4969-bb7b-58a2f79de5f8" providerId="ADAL" clId="{6208CE53-DCCF-4F8B-A741-4DD7B00A48AA}" dt="2023-02-15T07:19:16.928" v="4720" actId="20577"/>
        <pc:sldMkLst>
          <pc:docMk/>
          <pc:sldMk cId="3532687406" sldId="713"/>
        </pc:sldMkLst>
        <pc:spChg chg="mod">
          <ac:chgData name="Nguyen Thi Doan Trang" userId="5e07392c-8206-4969-bb7b-58a2f79de5f8" providerId="ADAL" clId="{6208CE53-DCCF-4F8B-A741-4DD7B00A48AA}" dt="2023-02-15T07:19:16.928" v="4720" actId="20577"/>
          <ac:spMkLst>
            <pc:docMk/>
            <pc:sldMk cId="3532687406" sldId="713"/>
            <ac:spMk id="14" creationId="{00000000-0000-0000-0000-000000000000}"/>
          </ac:spMkLst>
        </pc:spChg>
      </pc:sldChg>
      <pc:sldChg chg="modSp">
        <pc:chgData name="Nguyen Thi Doan Trang" userId="5e07392c-8206-4969-bb7b-58a2f79de5f8" providerId="ADAL" clId="{6208CE53-DCCF-4F8B-A741-4DD7B00A48AA}" dt="2023-02-14T08:50:49.697" v="2912" actId="207"/>
        <pc:sldMkLst>
          <pc:docMk/>
          <pc:sldMk cId="1503791978" sldId="715"/>
        </pc:sldMkLst>
        <pc:spChg chg="mod">
          <ac:chgData name="Nguyen Thi Doan Trang" userId="5e07392c-8206-4969-bb7b-58a2f79de5f8" providerId="ADAL" clId="{6208CE53-DCCF-4F8B-A741-4DD7B00A48AA}" dt="2023-02-14T08:50:49.697" v="2912" actId="207"/>
          <ac:spMkLst>
            <pc:docMk/>
            <pc:sldMk cId="1503791978" sldId="715"/>
            <ac:spMk id="14" creationId="{00000000-0000-0000-0000-000000000000}"/>
          </ac:spMkLst>
        </pc:spChg>
      </pc:sldChg>
      <pc:sldChg chg="delSp modSp del mod">
        <pc:chgData name="Nguyen Thi Doan Trang" userId="5e07392c-8206-4969-bb7b-58a2f79de5f8" providerId="ADAL" clId="{6208CE53-DCCF-4F8B-A741-4DD7B00A48AA}" dt="2023-02-13T07:57:03.699" v="2156" actId="47"/>
        <pc:sldMkLst>
          <pc:docMk/>
          <pc:sldMk cId="1061145200" sldId="724"/>
        </pc:sldMkLst>
        <pc:spChg chg="del mod">
          <ac:chgData name="Nguyen Thi Doan Trang" userId="5e07392c-8206-4969-bb7b-58a2f79de5f8" providerId="ADAL" clId="{6208CE53-DCCF-4F8B-A741-4DD7B00A48AA}" dt="2023-02-13T07:56:18.752" v="2146"/>
          <ac:spMkLst>
            <pc:docMk/>
            <pc:sldMk cId="1061145200" sldId="724"/>
            <ac:spMk id="5" creationId="{D921F6A1-6B90-6E17-F30F-34455E26EE68}"/>
          </ac:spMkLst>
        </pc:spChg>
      </pc:sldChg>
      <pc:sldChg chg="delSp modSp mod delAnim">
        <pc:chgData name="Nguyen Thi Doan Trang" userId="5e07392c-8206-4969-bb7b-58a2f79de5f8" providerId="ADAL" clId="{6208CE53-DCCF-4F8B-A741-4DD7B00A48AA}" dt="2023-02-13T07:56:36.855" v="2154" actId="20577"/>
        <pc:sldMkLst>
          <pc:docMk/>
          <pc:sldMk cId="2434207271" sldId="730"/>
        </pc:sldMkLst>
        <pc:spChg chg="mod">
          <ac:chgData name="Nguyen Thi Doan Trang" userId="5e07392c-8206-4969-bb7b-58a2f79de5f8" providerId="ADAL" clId="{6208CE53-DCCF-4F8B-A741-4DD7B00A48AA}" dt="2023-02-13T07:56:36.855" v="2154" actId="20577"/>
          <ac:spMkLst>
            <pc:docMk/>
            <pc:sldMk cId="2434207271" sldId="730"/>
            <ac:spMk id="3" creationId="{C52D786C-4398-4212-BB36-A8293A8DF90A}"/>
          </ac:spMkLst>
        </pc:spChg>
        <pc:spChg chg="del">
          <ac:chgData name="Nguyen Thi Doan Trang" userId="5e07392c-8206-4969-bb7b-58a2f79de5f8" providerId="ADAL" clId="{6208CE53-DCCF-4F8B-A741-4DD7B00A48AA}" dt="2023-02-13T07:54:16.049" v="2124" actId="478"/>
          <ac:spMkLst>
            <pc:docMk/>
            <pc:sldMk cId="2434207271" sldId="730"/>
            <ac:spMk id="4" creationId="{00000000-0000-0000-0000-000000000000}"/>
          </ac:spMkLst>
        </pc:spChg>
      </pc:sldChg>
      <pc:sldChg chg="addSp delSp modSp mod">
        <pc:chgData name="Nguyen Thi Doan Trang" userId="5e07392c-8206-4969-bb7b-58a2f79de5f8" providerId="ADAL" clId="{6208CE53-DCCF-4F8B-A741-4DD7B00A48AA}" dt="2023-02-14T08:33:32.091" v="2248" actId="207"/>
        <pc:sldMkLst>
          <pc:docMk/>
          <pc:sldMk cId="1816897992" sldId="736"/>
        </pc:sldMkLst>
        <pc:spChg chg="mod">
          <ac:chgData name="Nguyen Thi Doan Trang" userId="5e07392c-8206-4969-bb7b-58a2f79de5f8" providerId="ADAL" clId="{6208CE53-DCCF-4F8B-A741-4DD7B00A48AA}" dt="2023-02-14T08:33:32.091" v="2248" actId="207"/>
          <ac:spMkLst>
            <pc:docMk/>
            <pc:sldMk cId="1816897992" sldId="736"/>
            <ac:spMk id="14" creationId="{00000000-0000-0000-0000-000000000000}"/>
          </ac:spMkLst>
        </pc:spChg>
        <pc:spChg chg="add mod">
          <ac:chgData name="Nguyen Thi Doan Trang" userId="5e07392c-8206-4969-bb7b-58a2f79de5f8" providerId="ADAL" clId="{6208CE53-DCCF-4F8B-A741-4DD7B00A48AA}" dt="2023-02-14T08:23:19.175" v="2220" actId="1076"/>
          <ac:spMkLst>
            <pc:docMk/>
            <pc:sldMk cId="1816897992" sldId="736"/>
            <ac:spMk id="30" creationId="{4D0E9626-4AC3-54EB-4E17-5FBF7503785D}"/>
          </ac:spMkLst>
        </pc:spChg>
        <pc:picChg chg="mod">
          <ac:chgData name="Nguyen Thi Doan Trang" userId="5e07392c-8206-4969-bb7b-58a2f79de5f8" providerId="ADAL" clId="{6208CE53-DCCF-4F8B-A741-4DD7B00A48AA}" dt="2023-02-14T08:22:05.465" v="2172" actId="962"/>
          <ac:picMkLst>
            <pc:docMk/>
            <pc:sldMk cId="1816897992" sldId="736"/>
            <ac:picMk id="2" creationId="{AC9C7E7A-6311-E582-7D79-A6B1B1A8AC61}"/>
          </ac:picMkLst>
        </pc:picChg>
        <pc:picChg chg="del mod">
          <ac:chgData name="Nguyen Thi Doan Trang" userId="5e07392c-8206-4969-bb7b-58a2f79de5f8" providerId="ADAL" clId="{6208CE53-DCCF-4F8B-A741-4DD7B00A48AA}" dt="2023-02-14T08:21:20.243" v="2164" actId="478"/>
          <ac:picMkLst>
            <pc:docMk/>
            <pc:sldMk cId="1816897992" sldId="736"/>
            <ac:picMk id="4" creationId="{9DEEBF5F-0832-A184-75D5-8CAA2A294A52}"/>
          </ac:picMkLst>
        </pc:picChg>
      </pc:sldChg>
      <pc:sldChg chg="addSp delSp modSp del mod">
        <pc:chgData name="Nguyen Thi Doan Trang" userId="5e07392c-8206-4969-bb7b-58a2f79de5f8" providerId="ADAL" clId="{6208CE53-DCCF-4F8B-A741-4DD7B00A48AA}" dt="2023-02-14T08:29:43.611" v="2242" actId="47"/>
        <pc:sldMkLst>
          <pc:docMk/>
          <pc:sldMk cId="3226834863" sldId="738"/>
        </pc:sldMkLst>
        <pc:spChg chg="add del mod">
          <ac:chgData name="Nguyen Thi Doan Trang" userId="5e07392c-8206-4969-bb7b-58a2f79de5f8" providerId="ADAL" clId="{6208CE53-DCCF-4F8B-A741-4DD7B00A48AA}" dt="2023-02-14T08:26:43.238" v="2234" actId="478"/>
          <ac:spMkLst>
            <pc:docMk/>
            <pc:sldMk cId="3226834863" sldId="738"/>
            <ac:spMk id="14" creationId="{72ED9316-79E9-68CC-FCCD-7ECE6955D709}"/>
          </ac:spMkLst>
        </pc:spChg>
        <pc:picChg chg="add del mod">
          <ac:chgData name="Nguyen Thi Doan Trang" userId="5e07392c-8206-4969-bb7b-58a2f79de5f8" providerId="ADAL" clId="{6208CE53-DCCF-4F8B-A741-4DD7B00A48AA}" dt="2023-02-14T08:25:56.907" v="2233" actId="478"/>
          <ac:picMkLst>
            <pc:docMk/>
            <pc:sldMk cId="3226834863" sldId="738"/>
            <ac:picMk id="2" creationId="{45414324-58F4-CBF1-09BD-0EE2C168FCCC}"/>
          </ac:picMkLst>
        </pc:picChg>
        <pc:picChg chg="add del mod">
          <ac:chgData name="Nguyen Thi Doan Trang" userId="5e07392c-8206-4969-bb7b-58a2f79de5f8" providerId="ADAL" clId="{6208CE53-DCCF-4F8B-A741-4DD7B00A48AA}" dt="2023-02-14T08:29:41.918" v="2241" actId="478"/>
          <ac:picMkLst>
            <pc:docMk/>
            <pc:sldMk cId="3226834863" sldId="738"/>
            <ac:picMk id="30" creationId="{0AC62B43-BF07-46DC-9E93-9BCC217DE550}"/>
          </ac:picMkLst>
        </pc:picChg>
      </pc:sldChg>
      <pc:sldChg chg="addSp delSp modSp mod addAnim delAnim">
        <pc:chgData name="Nguyen Thi Doan Trang" userId="5e07392c-8206-4969-bb7b-58a2f79de5f8" providerId="ADAL" clId="{6208CE53-DCCF-4F8B-A741-4DD7B00A48AA}" dt="2023-02-15T02:06:06.881" v="4188" actId="1076"/>
        <pc:sldMkLst>
          <pc:docMk/>
          <pc:sldMk cId="3445318047" sldId="740"/>
        </pc:sldMkLst>
        <pc:spChg chg="add del mod">
          <ac:chgData name="Nguyen Thi Doan Trang" userId="5e07392c-8206-4969-bb7b-58a2f79de5f8" providerId="ADAL" clId="{6208CE53-DCCF-4F8B-A741-4DD7B00A48AA}" dt="2023-02-15T02:02:01.918" v="4108" actId="478"/>
          <ac:spMkLst>
            <pc:docMk/>
            <pc:sldMk cId="3445318047" sldId="740"/>
            <ac:spMk id="3" creationId="{C6522E49-1B5D-A61B-B316-056127BB6395}"/>
          </ac:spMkLst>
        </pc:spChg>
        <pc:spChg chg="del">
          <ac:chgData name="Nguyen Thi Doan Trang" userId="5e07392c-8206-4969-bb7b-58a2f79de5f8" providerId="ADAL" clId="{6208CE53-DCCF-4F8B-A741-4DD7B00A48AA}" dt="2023-02-15T02:01:57.444" v="4105" actId="478"/>
          <ac:spMkLst>
            <pc:docMk/>
            <pc:sldMk cId="3445318047" sldId="740"/>
            <ac:spMk id="5" creationId="{FAF81F52-DECC-1795-CA96-B4B46592AD62}"/>
          </ac:spMkLst>
        </pc:spChg>
        <pc:spChg chg="add del mod">
          <ac:chgData name="Nguyen Thi Doan Trang" userId="5e07392c-8206-4969-bb7b-58a2f79de5f8" providerId="ADAL" clId="{6208CE53-DCCF-4F8B-A741-4DD7B00A48AA}" dt="2023-02-15T02:06:06.881" v="4188" actId="1076"/>
          <ac:spMkLst>
            <pc:docMk/>
            <pc:sldMk cId="3445318047" sldId="740"/>
            <ac:spMk id="7" creationId="{00000000-0000-0000-0000-000000000000}"/>
          </ac:spMkLst>
        </pc:spChg>
      </pc:sldChg>
      <pc:sldChg chg="addSp delSp modSp mod delAnim">
        <pc:chgData name="Nguyen Thi Doan Trang" userId="5e07392c-8206-4969-bb7b-58a2f79de5f8" providerId="ADAL" clId="{6208CE53-DCCF-4F8B-A741-4DD7B00A48AA}" dt="2023-02-23T07:26:02.036" v="5186" actId="20577"/>
        <pc:sldMkLst>
          <pc:docMk/>
          <pc:sldMk cId="1537298282" sldId="742"/>
        </pc:sldMkLst>
        <pc:spChg chg="del">
          <ac:chgData name="Nguyen Thi Doan Trang" userId="5e07392c-8206-4969-bb7b-58a2f79de5f8" providerId="ADAL" clId="{6208CE53-DCCF-4F8B-A741-4DD7B00A48AA}" dt="2023-02-15T01:53:29.130" v="3977" actId="478"/>
          <ac:spMkLst>
            <pc:docMk/>
            <pc:sldMk cId="1537298282" sldId="742"/>
            <ac:spMk id="2" creationId="{61B189F7-9013-586F-6435-8989A64A962D}"/>
          </ac:spMkLst>
        </pc:spChg>
        <pc:spChg chg="add del mod">
          <ac:chgData name="Nguyen Thi Doan Trang" userId="5e07392c-8206-4969-bb7b-58a2f79de5f8" providerId="ADAL" clId="{6208CE53-DCCF-4F8B-A741-4DD7B00A48AA}" dt="2023-02-15T01:53:35.069" v="3980" actId="478"/>
          <ac:spMkLst>
            <pc:docMk/>
            <pc:sldMk cId="1537298282" sldId="742"/>
            <ac:spMk id="4" creationId="{21D3062A-B0C8-0FDC-FED4-0294764B9B2E}"/>
          </ac:spMkLst>
        </pc:spChg>
        <pc:spChg chg="mod">
          <ac:chgData name="Nguyen Thi Doan Trang" userId="5e07392c-8206-4969-bb7b-58a2f79de5f8" providerId="ADAL" clId="{6208CE53-DCCF-4F8B-A741-4DD7B00A48AA}" dt="2023-02-23T07:26:02.036" v="5186" actId="20577"/>
          <ac:spMkLst>
            <pc:docMk/>
            <pc:sldMk cId="1537298282" sldId="742"/>
            <ac:spMk id="7" creationId="{00000000-0000-0000-0000-000000000000}"/>
          </ac:spMkLst>
        </pc:spChg>
      </pc:sldChg>
      <pc:sldChg chg="delSp modSp mod delAnim">
        <pc:chgData name="Nguyen Thi Doan Trang" userId="5e07392c-8206-4969-bb7b-58a2f79de5f8" providerId="ADAL" clId="{6208CE53-DCCF-4F8B-A741-4DD7B00A48AA}" dt="2023-02-15T07:19:55.684" v="4722" actId="20577"/>
        <pc:sldMkLst>
          <pc:docMk/>
          <pc:sldMk cId="2080740760" sldId="747"/>
        </pc:sldMkLst>
        <pc:spChg chg="del mod">
          <ac:chgData name="Nguyen Thi Doan Trang" userId="5e07392c-8206-4969-bb7b-58a2f79de5f8" providerId="ADAL" clId="{6208CE53-DCCF-4F8B-A741-4DD7B00A48AA}" dt="2023-02-15T03:22:18.761" v="4252" actId="478"/>
          <ac:spMkLst>
            <pc:docMk/>
            <pc:sldMk cId="2080740760" sldId="747"/>
            <ac:spMk id="2" creationId="{61B189F7-9013-586F-6435-8989A64A962D}"/>
          </ac:spMkLst>
        </pc:spChg>
        <pc:spChg chg="mod">
          <ac:chgData name="Nguyen Thi Doan Trang" userId="5e07392c-8206-4969-bb7b-58a2f79de5f8" providerId="ADAL" clId="{6208CE53-DCCF-4F8B-A741-4DD7B00A48AA}" dt="2023-02-15T07:19:55.684" v="4722" actId="20577"/>
          <ac:spMkLst>
            <pc:docMk/>
            <pc:sldMk cId="2080740760" sldId="747"/>
            <ac:spMk id="7" creationId="{00000000-0000-0000-0000-000000000000}"/>
          </ac:spMkLst>
        </pc:spChg>
      </pc:sldChg>
      <pc:sldChg chg="modSp del mod">
        <pc:chgData name="Nguyen Thi Doan Trang" userId="5e07392c-8206-4969-bb7b-58a2f79de5f8" providerId="ADAL" clId="{6208CE53-DCCF-4F8B-A741-4DD7B00A48AA}" dt="2023-02-15T02:07:31.329" v="4214" actId="47"/>
        <pc:sldMkLst>
          <pc:docMk/>
          <pc:sldMk cId="2295896201" sldId="751"/>
        </pc:sldMkLst>
        <pc:spChg chg="mod">
          <ac:chgData name="Nguyen Thi Doan Trang" userId="5e07392c-8206-4969-bb7b-58a2f79de5f8" providerId="ADAL" clId="{6208CE53-DCCF-4F8B-A741-4DD7B00A48AA}" dt="2023-02-15T02:05:39.126" v="4178" actId="21"/>
          <ac:spMkLst>
            <pc:docMk/>
            <pc:sldMk cId="2295896201" sldId="751"/>
            <ac:spMk id="7" creationId="{00000000-0000-0000-0000-000000000000}"/>
          </ac:spMkLst>
        </pc:spChg>
      </pc:sldChg>
      <pc:sldChg chg="addSp delSp modSp mod delAnim">
        <pc:chgData name="Nguyen Thi Doan Trang" userId="5e07392c-8206-4969-bb7b-58a2f79de5f8" providerId="ADAL" clId="{6208CE53-DCCF-4F8B-A741-4DD7B00A48AA}" dt="2023-02-15T03:25:44.116" v="4347" actId="20577"/>
        <pc:sldMkLst>
          <pc:docMk/>
          <pc:sldMk cId="4130559574" sldId="753"/>
        </pc:sldMkLst>
        <pc:spChg chg="del">
          <ac:chgData name="Nguyen Thi Doan Trang" userId="5e07392c-8206-4969-bb7b-58a2f79de5f8" providerId="ADAL" clId="{6208CE53-DCCF-4F8B-A741-4DD7B00A48AA}" dt="2023-02-15T03:23:38.112" v="4301" actId="478"/>
          <ac:spMkLst>
            <pc:docMk/>
            <pc:sldMk cId="4130559574" sldId="753"/>
            <ac:spMk id="2" creationId="{61B189F7-9013-586F-6435-8989A64A962D}"/>
          </ac:spMkLst>
        </pc:spChg>
        <pc:spChg chg="add del mod">
          <ac:chgData name="Nguyen Thi Doan Trang" userId="5e07392c-8206-4969-bb7b-58a2f79de5f8" providerId="ADAL" clId="{6208CE53-DCCF-4F8B-A741-4DD7B00A48AA}" dt="2023-02-15T03:23:40.863" v="4302" actId="478"/>
          <ac:spMkLst>
            <pc:docMk/>
            <pc:sldMk cId="4130559574" sldId="753"/>
            <ac:spMk id="4" creationId="{E63593B3-5EB3-A62C-D6CC-7296B59F65D6}"/>
          </ac:spMkLst>
        </pc:spChg>
        <pc:spChg chg="mod">
          <ac:chgData name="Nguyen Thi Doan Trang" userId="5e07392c-8206-4969-bb7b-58a2f79de5f8" providerId="ADAL" clId="{6208CE53-DCCF-4F8B-A741-4DD7B00A48AA}" dt="2023-02-15T03:25:44.116" v="4347" actId="20577"/>
          <ac:spMkLst>
            <pc:docMk/>
            <pc:sldMk cId="4130559574" sldId="753"/>
            <ac:spMk id="7" creationId="{00000000-0000-0000-0000-000000000000}"/>
          </ac:spMkLst>
        </pc:spChg>
      </pc:sldChg>
      <pc:sldChg chg="modSp del mod">
        <pc:chgData name="Nguyen Thi Doan Trang" userId="5e07392c-8206-4969-bb7b-58a2f79de5f8" providerId="ADAL" clId="{6208CE53-DCCF-4F8B-A741-4DD7B00A48AA}" dt="2023-02-15T03:25:47.574" v="4348" actId="47"/>
        <pc:sldMkLst>
          <pc:docMk/>
          <pc:sldMk cId="3599869135" sldId="755"/>
        </pc:sldMkLst>
        <pc:spChg chg="mod">
          <ac:chgData name="Nguyen Thi Doan Trang" userId="5e07392c-8206-4969-bb7b-58a2f79de5f8" providerId="ADAL" clId="{6208CE53-DCCF-4F8B-A741-4DD7B00A48AA}" dt="2023-02-15T03:25:38.201" v="4343" actId="21"/>
          <ac:spMkLst>
            <pc:docMk/>
            <pc:sldMk cId="3599869135" sldId="755"/>
            <ac:spMk id="7" creationId="{00000000-0000-0000-0000-000000000000}"/>
          </ac:spMkLst>
        </pc:spChg>
      </pc:sldChg>
      <pc:sldChg chg="modSp mod">
        <pc:chgData name="Nguyen Thi Doan Trang" userId="5e07392c-8206-4969-bb7b-58a2f79de5f8" providerId="ADAL" clId="{6208CE53-DCCF-4F8B-A741-4DD7B00A48AA}" dt="2023-02-23T08:19:13.139" v="5232" actId="20577"/>
        <pc:sldMkLst>
          <pc:docMk/>
          <pc:sldMk cId="2161773252" sldId="757"/>
        </pc:sldMkLst>
        <pc:spChg chg="mod">
          <ac:chgData name="Nguyen Thi Doan Trang" userId="5e07392c-8206-4969-bb7b-58a2f79de5f8" providerId="ADAL" clId="{6208CE53-DCCF-4F8B-A741-4DD7B00A48AA}" dt="2023-02-15T03:28:40.851" v="4480" actId="14100"/>
          <ac:spMkLst>
            <pc:docMk/>
            <pc:sldMk cId="2161773252" sldId="757"/>
            <ac:spMk id="2" creationId="{B183E438-3072-A785-3696-3FBC688EB2A6}"/>
          </ac:spMkLst>
        </pc:spChg>
        <pc:spChg chg="mod">
          <ac:chgData name="Nguyen Thi Doan Trang" userId="5e07392c-8206-4969-bb7b-58a2f79de5f8" providerId="ADAL" clId="{6208CE53-DCCF-4F8B-A741-4DD7B00A48AA}" dt="2023-02-23T08:19:13.139" v="5232" actId="20577"/>
          <ac:spMkLst>
            <pc:docMk/>
            <pc:sldMk cId="2161773252" sldId="757"/>
            <ac:spMk id="7" creationId="{00000000-0000-0000-0000-000000000000}"/>
          </ac:spMkLst>
        </pc:spChg>
      </pc:sldChg>
      <pc:sldChg chg="modSp del mod">
        <pc:chgData name="Nguyen Thi Doan Trang" userId="5e07392c-8206-4969-bb7b-58a2f79de5f8" providerId="ADAL" clId="{6208CE53-DCCF-4F8B-A741-4DD7B00A48AA}" dt="2023-02-15T03:28:48.161" v="4482" actId="47"/>
        <pc:sldMkLst>
          <pc:docMk/>
          <pc:sldMk cId="3960975738" sldId="759"/>
        </pc:sldMkLst>
        <pc:spChg chg="mod">
          <ac:chgData name="Nguyen Thi Doan Trang" userId="5e07392c-8206-4969-bb7b-58a2f79de5f8" providerId="ADAL" clId="{6208CE53-DCCF-4F8B-A741-4DD7B00A48AA}" dt="2023-02-15T03:26:26.786" v="4351" actId="21"/>
          <ac:spMkLst>
            <pc:docMk/>
            <pc:sldMk cId="3960975738" sldId="759"/>
            <ac:spMk id="7" creationId="{00000000-0000-0000-0000-000000000000}"/>
          </ac:spMkLst>
        </pc:spChg>
      </pc:sldChg>
      <pc:sldChg chg="delSp modSp mod delAnim">
        <pc:chgData name="Nguyen Thi Doan Trang" userId="5e07392c-8206-4969-bb7b-58a2f79de5f8" providerId="ADAL" clId="{6208CE53-DCCF-4F8B-A741-4DD7B00A48AA}" dt="2023-02-15T07:20:02.482" v="4723" actId="20577"/>
        <pc:sldMkLst>
          <pc:docMk/>
          <pc:sldMk cId="2915931490" sldId="761"/>
        </pc:sldMkLst>
        <pc:spChg chg="del mod">
          <ac:chgData name="Nguyen Thi Doan Trang" userId="5e07392c-8206-4969-bb7b-58a2f79de5f8" providerId="ADAL" clId="{6208CE53-DCCF-4F8B-A741-4DD7B00A48AA}" dt="2023-02-15T03:29:04.360" v="4484" actId="478"/>
          <ac:spMkLst>
            <pc:docMk/>
            <pc:sldMk cId="2915931490" sldId="761"/>
            <ac:spMk id="2" creationId="{61B189F7-9013-586F-6435-8989A64A962D}"/>
          </ac:spMkLst>
        </pc:spChg>
        <pc:spChg chg="mod">
          <ac:chgData name="Nguyen Thi Doan Trang" userId="5e07392c-8206-4969-bb7b-58a2f79de5f8" providerId="ADAL" clId="{6208CE53-DCCF-4F8B-A741-4DD7B00A48AA}" dt="2023-02-15T07:20:02.482" v="4723" actId="20577"/>
          <ac:spMkLst>
            <pc:docMk/>
            <pc:sldMk cId="2915931490" sldId="761"/>
            <ac:spMk id="7" creationId="{00000000-0000-0000-0000-000000000000}"/>
          </ac:spMkLst>
        </pc:spChg>
      </pc:sldChg>
      <pc:sldChg chg="addSp delSp modSp mod delAnim">
        <pc:chgData name="Nguyen Thi Doan Trang" userId="5e07392c-8206-4969-bb7b-58a2f79de5f8" providerId="ADAL" clId="{6208CE53-DCCF-4F8B-A741-4DD7B00A48AA}" dt="2023-02-15T03:30:36.063" v="4513" actId="20577"/>
        <pc:sldMkLst>
          <pc:docMk/>
          <pc:sldMk cId="2136324505" sldId="763"/>
        </pc:sldMkLst>
        <pc:spChg chg="del">
          <ac:chgData name="Nguyen Thi Doan Trang" userId="5e07392c-8206-4969-bb7b-58a2f79de5f8" providerId="ADAL" clId="{6208CE53-DCCF-4F8B-A741-4DD7B00A48AA}" dt="2023-02-15T03:29:45.511" v="4493" actId="478"/>
          <ac:spMkLst>
            <pc:docMk/>
            <pc:sldMk cId="2136324505" sldId="763"/>
            <ac:spMk id="2" creationId="{61B189F7-9013-586F-6435-8989A64A962D}"/>
          </ac:spMkLst>
        </pc:spChg>
        <pc:spChg chg="add del mod">
          <ac:chgData name="Nguyen Thi Doan Trang" userId="5e07392c-8206-4969-bb7b-58a2f79de5f8" providerId="ADAL" clId="{6208CE53-DCCF-4F8B-A741-4DD7B00A48AA}" dt="2023-02-15T03:29:52.664" v="4495" actId="478"/>
          <ac:spMkLst>
            <pc:docMk/>
            <pc:sldMk cId="2136324505" sldId="763"/>
            <ac:spMk id="4" creationId="{17905245-0AF1-AA09-9D24-E9753C81C2E2}"/>
          </ac:spMkLst>
        </pc:spChg>
        <pc:spChg chg="mod">
          <ac:chgData name="Nguyen Thi Doan Trang" userId="5e07392c-8206-4969-bb7b-58a2f79de5f8" providerId="ADAL" clId="{6208CE53-DCCF-4F8B-A741-4DD7B00A48AA}" dt="2023-02-15T03:30:36.063" v="4513" actId="20577"/>
          <ac:spMkLst>
            <pc:docMk/>
            <pc:sldMk cId="2136324505" sldId="763"/>
            <ac:spMk id="7" creationId="{00000000-0000-0000-0000-000000000000}"/>
          </ac:spMkLst>
        </pc:spChg>
      </pc:sldChg>
      <pc:sldChg chg="modSp del mod">
        <pc:chgData name="Nguyen Thi Doan Trang" userId="5e07392c-8206-4969-bb7b-58a2f79de5f8" providerId="ADAL" clId="{6208CE53-DCCF-4F8B-A741-4DD7B00A48AA}" dt="2023-02-15T03:30:56.815" v="4514" actId="47"/>
        <pc:sldMkLst>
          <pc:docMk/>
          <pc:sldMk cId="1090502468" sldId="765"/>
        </pc:sldMkLst>
        <pc:spChg chg="mod">
          <ac:chgData name="Nguyen Thi Doan Trang" userId="5e07392c-8206-4969-bb7b-58a2f79de5f8" providerId="ADAL" clId="{6208CE53-DCCF-4F8B-A741-4DD7B00A48AA}" dt="2023-02-15T03:30:30.243" v="4509" actId="21"/>
          <ac:spMkLst>
            <pc:docMk/>
            <pc:sldMk cId="1090502468" sldId="765"/>
            <ac:spMk id="7" creationId="{00000000-0000-0000-0000-000000000000}"/>
          </ac:spMkLst>
        </pc:spChg>
      </pc:sldChg>
      <pc:sldChg chg="modSp mod modAnim">
        <pc:chgData name="Nguyen Thi Doan Trang" userId="5e07392c-8206-4969-bb7b-58a2f79de5f8" providerId="ADAL" clId="{6208CE53-DCCF-4F8B-A741-4DD7B00A48AA}" dt="2023-02-15T03:33:33.483" v="4527" actId="14100"/>
        <pc:sldMkLst>
          <pc:docMk/>
          <pc:sldMk cId="1126838616" sldId="767"/>
        </pc:sldMkLst>
        <pc:spChg chg="mod">
          <ac:chgData name="Nguyen Thi Doan Trang" userId="5e07392c-8206-4969-bb7b-58a2f79de5f8" providerId="ADAL" clId="{6208CE53-DCCF-4F8B-A741-4DD7B00A48AA}" dt="2023-02-15T03:33:33.483" v="4527" actId="14100"/>
          <ac:spMkLst>
            <pc:docMk/>
            <pc:sldMk cId="1126838616" sldId="767"/>
            <ac:spMk id="2" creationId="{B183E438-3072-A785-3696-3FBC688EB2A6}"/>
          </ac:spMkLst>
        </pc:spChg>
        <pc:spChg chg="mod">
          <ac:chgData name="Nguyen Thi Doan Trang" userId="5e07392c-8206-4969-bb7b-58a2f79de5f8" providerId="ADAL" clId="{6208CE53-DCCF-4F8B-A741-4DD7B00A48AA}" dt="2023-02-15T03:33:30.861" v="4526" actId="14100"/>
          <ac:spMkLst>
            <pc:docMk/>
            <pc:sldMk cId="1126838616" sldId="767"/>
            <ac:spMk id="7" creationId="{00000000-0000-0000-0000-000000000000}"/>
          </ac:spMkLst>
        </pc:spChg>
      </pc:sldChg>
      <pc:sldChg chg="modSp del mod">
        <pc:chgData name="Nguyen Thi Doan Trang" userId="5e07392c-8206-4969-bb7b-58a2f79de5f8" providerId="ADAL" clId="{6208CE53-DCCF-4F8B-A741-4DD7B00A48AA}" dt="2023-02-15T03:31:19.847" v="4516" actId="47"/>
        <pc:sldMkLst>
          <pc:docMk/>
          <pc:sldMk cId="3556778776" sldId="769"/>
        </pc:sldMkLst>
        <pc:spChg chg="mod">
          <ac:chgData name="Nguyen Thi Doan Trang" userId="5e07392c-8206-4969-bb7b-58a2f79de5f8" providerId="ADAL" clId="{6208CE53-DCCF-4F8B-A741-4DD7B00A48AA}" dt="2023-02-15T03:31:16.027" v="4515" actId="21"/>
          <ac:spMkLst>
            <pc:docMk/>
            <pc:sldMk cId="3556778776" sldId="769"/>
            <ac:spMk id="7" creationId="{00000000-0000-0000-0000-000000000000}"/>
          </ac:spMkLst>
        </pc:spChg>
      </pc:sldChg>
      <pc:sldChg chg="modSp mod modAnim">
        <pc:chgData name="Nguyen Thi Doan Trang" userId="5e07392c-8206-4969-bb7b-58a2f79de5f8" providerId="ADAL" clId="{6208CE53-DCCF-4F8B-A741-4DD7B00A48AA}" dt="2023-02-15T03:37:13.213" v="4559" actId="14100"/>
        <pc:sldMkLst>
          <pc:docMk/>
          <pc:sldMk cId="2611628051" sldId="771"/>
        </pc:sldMkLst>
        <pc:spChg chg="mod">
          <ac:chgData name="Nguyen Thi Doan Trang" userId="5e07392c-8206-4969-bb7b-58a2f79de5f8" providerId="ADAL" clId="{6208CE53-DCCF-4F8B-A741-4DD7B00A48AA}" dt="2023-02-15T03:37:11.028" v="4558" actId="14100"/>
          <ac:spMkLst>
            <pc:docMk/>
            <pc:sldMk cId="2611628051" sldId="771"/>
            <ac:spMk id="2" creationId="{B183E438-3072-A785-3696-3FBC688EB2A6}"/>
          </ac:spMkLst>
        </pc:spChg>
        <pc:spChg chg="mod">
          <ac:chgData name="Nguyen Thi Doan Trang" userId="5e07392c-8206-4969-bb7b-58a2f79de5f8" providerId="ADAL" clId="{6208CE53-DCCF-4F8B-A741-4DD7B00A48AA}" dt="2023-02-15T03:37:13.213" v="4559" actId="14100"/>
          <ac:spMkLst>
            <pc:docMk/>
            <pc:sldMk cId="2611628051" sldId="771"/>
            <ac:spMk id="7" creationId="{00000000-0000-0000-0000-000000000000}"/>
          </ac:spMkLst>
        </pc:spChg>
      </pc:sldChg>
      <pc:sldChg chg="modSp del mod">
        <pc:chgData name="Nguyen Thi Doan Trang" userId="5e07392c-8206-4969-bb7b-58a2f79de5f8" providerId="ADAL" clId="{6208CE53-DCCF-4F8B-A741-4DD7B00A48AA}" dt="2023-02-15T03:37:17.652" v="4560" actId="47"/>
        <pc:sldMkLst>
          <pc:docMk/>
          <pc:sldMk cId="3981471947" sldId="773"/>
        </pc:sldMkLst>
        <pc:spChg chg="mod">
          <ac:chgData name="Nguyen Thi Doan Trang" userId="5e07392c-8206-4969-bb7b-58a2f79de5f8" providerId="ADAL" clId="{6208CE53-DCCF-4F8B-A741-4DD7B00A48AA}" dt="2023-02-15T03:33:58.217" v="4528" actId="21"/>
          <ac:spMkLst>
            <pc:docMk/>
            <pc:sldMk cId="3981471947" sldId="773"/>
            <ac:spMk id="7" creationId="{00000000-0000-0000-0000-000000000000}"/>
          </ac:spMkLst>
        </pc:spChg>
      </pc:sldChg>
      <pc:sldChg chg="delSp modSp mod delAnim">
        <pc:chgData name="Nguyen Thi Doan Trang" userId="5e07392c-8206-4969-bb7b-58a2f79de5f8" providerId="ADAL" clId="{6208CE53-DCCF-4F8B-A741-4DD7B00A48AA}" dt="2023-02-22T04:03:34.139" v="5153" actId="20577"/>
        <pc:sldMkLst>
          <pc:docMk/>
          <pc:sldMk cId="141658352" sldId="775"/>
        </pc:sldMkLst>
        <pc:spChg chg="del mod">
          <ac:chgData name="Nguyen Thi Doan Trang" userId="5e07392c-8206-4969-bb7b-58a2f79de5f8" providerId="ADAL" clId="{6208CE53-DCCF-4F8B-A741-4DD7B00A48AA}" dt="2023-02-15T03:37:36.481" v="4568" actId="478"/>
          <ac:spMkLst>
            <pc:docMk/>
            <pc:sldMk cId="141658352" sldId="775"/>
            <ac:spMk id="2" creationId="{61B189F7-9013-586F-6435-8989A64A962D}"/>
          </ac:spMkLst>
        </pc:spChg>
        <pc:spChg chg="mod">
          <ac:chgData name="Nguyen Thi Doan Trang" userId="5e07392c-8206-4969-bb7b-58a2f79de5f8" providerId="ADAL" clId="{6208CE53-DCCF-4F8B-A741-4DD7B00A48AA}" dt="2023-02-22T04:03:34.139" v="5153" actId="20577"/>
          <ac:spMkLst>
            <pc:docMk/>
            <pc:sldMk cId="141658352" sldId="775"/>
            <ac:spMk id="7" creationId="{00000000-0000-0000-0000-000000000000}"/>
          </ac:spMkLst>
        </pc:spChg>
      </pc:sldChg>
      <pc:sldChg chg="addSp delSp modSp mod delAnim modAnim">
        <pc:chgData name="Nguyen Thi Doan Trang" userId="5e07392c-8206-4969-bb7b-58a2f79de5f8" providerId="ADAL" clId="{6208CE53-DCCF-4F8B-A741-4DD7B00A48AA}" dt="2023-02-15T09:03:02.762" v="4998" actId="20577"/>
        <pc:sldMkLst>
          <pc:docMk/>
          <pc:sldMk cId="2647748903" sldId="777"/>
        </pc:sldMkLst>
        <pc:spChg chg="del">
          <ac:chgData name="Nguyen Thi Doan Trang" userId="5e07392c-8206-4969-bb7b-58a2f79de5f8" providerId="ADAL" clId="{6208CE53-DCCF-4F8B-A741-4DD7B00A48AA}" dt="2023-02-15T03:38:11.511" v="4570" actId="478"/>
          <ac:spMkLst>
            <pc:docMk/>
            <pc:sldMk cId="2647748903" sldId="777"/>
            <ac:spMk id="2" creationId="{61B189F7-9013-586F-6435-8989A64A962D}"/>
          </ac:spMkLst>
        </pc:spChg>
        <pc:spChg chg="add del mod">
          <ac:chgData name="Nguyen Thi Doan Trang" userId="5e07392c-8206-4969-bb7b-58a2f79de5f8" providerId="ADAL" clId="{6208CE53-DCCF-4F8B-A741-4DD7B00A48AA}" dt="2023-02-15T03:38:15.176" v="4571" actId="478"/>
          <ac:spMkLst>
            <pc:docMk/>
            <pc:sldMk cId="2647748903" sldId="777"/>
            <ac:spMk id="4" creationId="{F5E70367-92D1-9DC7-FA34-25E2DA6228DD}"/>
          </ac:spMkLst>
        </pc:spChg>
        <pc:spChg chg="mod">
          <ac:chgData name="Nguyen Thi Doan Trang" userId="5e07392c-8206-4969-bb7b-58a2f79de5f8" providerId="ADAL" clId="{6208CE53-DCCF-4F8B-A741-4DD7B00A48AA}" dt="2023-02-15T09:03:02.762" v="4998" actId="20577"/>
          <ac:spMkLst>
            <pc:docMk/>
            <pc:sldMk cId="2647748903" sldId="777"/>
            <ac:spMk id="7" creationId="{00000000-0000-0000-0000-000000000000}"/>
          </ac:spMkLst>
        </pc:spChg>
      </pc:sldChg>
      <pc:sldChg chg="modSp del mod">
        <pc:chgData name="Nguyen Thi Doan Trang" userId="5e07392c-8206-4969-bb7b-58a2f79de5f8" providerId="ADAL" clId="{6208CE53-DCCF-4F8B-A741-4DD7B00A48AA}" dt="2023-02-15T03:38:59.680" v="4576" actId="47"/>
        <pc:sldMkLst>
          <pc:docMk/>
          <pc:sldMk cId="858564757" sldId="779"/>
        </pc:sldMkLst>
        <pc:spChg chg="mod">
          <ac:chgData name="Nguyen Thi Doan Trang" userId="5e07392c-8206-4969-bb7b-58a2f79de5f8" providerId="ADAL" clId="{6208CE53-DCCF-4F8B-A741-4DD7B00A48AA}" dt="2023-02-15T03:38:56.348" v="4575" actId="21"/>
          <ac:spMkLst>
            <pc:docMk/>
            <pc:sldMk cId="858564757" sldId="779"/>
            <ac:spMk id="7" creationId="{00000000-0000-0000-0000-000000000000}"/>
          </ac:spMkLst>
        </pc:spChg>
      </pc:sldChg>
      <pc:sldChg chg="addSp delSp modSp mod delAnim">
        <pc:chgData name="Nguyen Thi Doan Trang" userId="5e07392c-8206-4969-bb7b-58a2f79de5f8" providerId="ADAL" clId="{6208CE53-DCCF-4F8B-A741-4DD7B00A48AA}" dt="2023-02-23T07:25:47.982" v="5185" actId="20577"/>
        <pc:sldMkLst>
          <pc:docMk/>
          <pc:sldMk cId="3148671118" sldId="781"/>
        </pc:sldMkLst>
        <pc:spChg chg="del">
          <ac:chgData name="Nguyen Thi Doan Trang" userId="5e07392c-8206-4969-bb7b-58a2f79de5f8" providerId="ADAL" clId="{6208CE53-DCCF-4F8B-A741-4DD7B00A48AA}" dt="2023-02-15T03:39:57.229" v="4588" actId="478"/>
          <ac:spMkLst>
            <pc:docMk/>
            <pc:sldMk cId="3148671118" sldId="781"/>
            <ac:spMk id="2" creationId="{61B189F7-9013-586F-6435-8989A64A962D}"/>
          </ac:spMkLst>
        </pc:spChg>
        <pc:spChg chg="add del mod">
          <ac:chgData name="Nguyen Thi Doan Trang" userId="5e07392c-8206-4969-bb7b-58a2f79de5f8" providerId="ADAL" clId="{6208CE53-DCCF-4F8B-A741-4DD7B00A48AA}" dt="2023-02-15T03:39:59.848" v="4589" actId="478"/>
          <ac:spMkLst>
            <pc:docMk/>
            <pc:sldMk cId="3148671118" sldId="781"/>
            <ac:spMk id="4" creationId="{F6569CB5-89AA-6CAA-AC9A-4E2A85E5947C}"/>
          </ac:spMkLst>
        </pc:spChg>
        <pc:spChg chg="mod">
          <ac:chgData name="Nguyen Thi Doan Trang" userId="5e07392c-8206-4969-bb7b-58a2f79de5f8" providerId="ADAL" clId="{6208CE53-DCCF-4F8B-A741-4DD7B00A48AA}" dt="2023-02-23T07:25:47.982" v="5185" actId="20577"/>
          <ac:spMkLst>
            <pc:docMk/>
            <pc:sldMk cId="3148671118" sldId="781"/>
            <ac:spMk id="7" creationId="{00000000-0000-0000-0000-000000000000}"/>
          </ac:spMkLst>
        </pc:spChg>
      </pc:sldChg>
      <pc:sldChg chg="new del">
        <pc:chgData name="Nguyen Thi Doan Trang" userId="5e07392c-8206-4969-bb7b-58a2f79de5f8" providerId="ADAL" clId="{6208CE53-DCCF-4F8B-A741-4DD7B00A48AA}" dt="2023-02-13T07:22:20.364" v="1354" actId="47"/>
        <pc:sldMkLst>
          <pc:docMk/>
          <pc:sldMk cId="1072539523" sldId="782"/>
        </pc:sldMkLst>
      </pc:sldChg>
      <pc:sldChg chg="new del">
        <pc:chgData name="Nguyen Thi Doan Trang" userId="5e07392c-8206-4969-bb7b-58a2f79de5f8" providerId="ADAL" clId="{6208CE53-DCCF-4F8B-A741-4DD7B00A48AA}" dt="2023-02-13T07:35:49.305" v="1806" actId="47"/>
        <pc:sldMkLst>
          <pc:docMk/>
          <pc:sldMk cId="4171395421" sldId="782"/>
        </pc:sldMkLst>
      </pc:sldChg>
      <pc:sldChg chg="add del">
        <pc:chgData name="Nguyen Thi Doan Trang" userId="5e07392c-8206-4969-bb7b-58a2f79de5f8" providerId="ADAL" clId="{6208CE53-DCCF-4F8B-A741-4DD7B00A48AA}" dt="2023-02-13T07:34:29.702" v="1803" actId="47"/>
        <pc:sldMkLst>
          <pc:docMk/>
          <pc:sldMk cId="2064723511" sldId="783"/>
        </pc:sldMkLst>
      </pc:sldChg>
      <pc:sldChg chg="delSp modSp add mod delAnim">
        <pc:chgData name="Nguyen Thi Doan Trang" userId="5e07392c-8206-4969-bb7b-58a2f79de5f8" providerId="ADAL" clId="{6208CE53-DCCF-4F8B-A741-4DD7B00A48AA}" dt="2023-02-15T07:28:06.812" v="4754" actId="20577"/>
        <pc:sldMkLst>
          <pc:docMk/>
          <pc:sldMk cId="3446760198" sldId="783"/>
        </pc:sldMkLst>
        <pc:spChg chg="mod">
          <ac:chgData name="Nguyen Thi Doan Trang" userId="5e07392c-8206-4969-bb7b-58a2f79de5f8" providerId="ADAL" clId="{6208CE53-DCCF-4F8B-A741-4DD7B00A48AA}" dt="2023-02-13T07:48:41.258" v="2077" actId="21"/>
          <ac:spMkLst>
            <pc:docMk/>
            <pc:sldMk cId="3446760198" sldId="783"/>
            <ac:spMk id="3" creationId="{C52D786C-4398-4212-BB36-A8293A8DF90A}"/>
          </ac:spMkLst>
        </pc:spChg>
        <pc:spChg chg="del">
          <ac:chgData name="Nguyen Thi Doan Trang" userId="5e07392c-8206-4969-bb7b-58a2f79de5f8" providerId="ADAL" clId="{6208CE53-DCCF-4F8B-A741-4DD7B00A48AA}" dt="2023-02-13T07:48:42.961" v="2078" actId="478"/>
          <ac:spMkLst>
            <pc:docMk/>
            <pc:sldMk cId="3446760198" sldId="783"/>
            <ac:spMk id="4" creationId="{00000000-0000-0000-0000-000000000000}"/>
          </ac:spMkLst>
        </pc:spChg>
        <pc:spChg chg="mod">
          <ac:chgData name="Nguyen Thi Doan Trang" userId="5e07392c-8206-4969-bb7b-58a2f79de5f8" providerId="ADAL" clId="{6208CE53-DCCF-4F8B-A741-4DD7B00A48AA}" dt="2023-02-15T07:28:06.812" v="4754" actId="20577"/>
          <ac:spMkLst>
            <pc:docMk/>
            <pc:sldMk cId="3446760198" sldId="783"/>
            <ac:spMk id="6" creationId="{FEE6BC20-A598-9777-1150-586A7E99C537}"/>
          </ac:spMkLst>
        </pc:spChg>
        <pc:picChg chg="del">
          <ac:chgData name="Nguyen Thi Doan Trang" userId="5e07392c-8206-4969-bb7b-58a2f79de5f8" providerId="ADAL" clId="{6208CE53-DCCF-4F8B-A741-4DD7B00A48AA}" dt="2023-02-13T07:48:27.660" v="2075" actId="478"/>
          <ac:picMkLst>
            <pc:docMk/>
            <pc:sldMk cId="3446760198" sldId="783"/>
            <ac:picMk id="2" creationId="{4117D64E-8718-12EF-CBA4-9297CBF0C2C6}"/>
          </ac:picMkLst>
        </pc:picChg>
      </pc:sldChg>
      <pc:sldChg chg="add del setBg">
        <pc:chgData name="Nguyen Thi Doan Trang" userId="5e07392c-8206-4969-bb7b-58a2f79de5f8" providerId="ADAL" clId="{6208CE53-DCCF-4F8B-A741-4DD7B00A48AA}" dt="2023-02-13T07:21:52.471" v="1352"/>
        <pc:sldMkLst>
          <pc:docMk/>
          <pc:sldMk cId="4000038589" sldId="783"/>
        </pc:sldMkLst>
      </pc:sldChg>
      <pc:sldChg chg="add del setBg">
        <pc:chgData name="Nguyen Thi Doan Trang" userId="5e07392c-8206-4969-bb7b-58a2f79de5f8" providerId="ADAL" clId="{6208CE53-DCCF-4F8B-A741-4DD7B00A48AA}" dt="2023-02-14T08:30:04.535" v="2244" actId="47"/>
        <pc:sldMkLst>
          <pc:docMk/>
          <pc:sldMk cId="718286009" sldId="784"/>
        </pc:sldMkLst>
      </pc:sldChg>
      <pc:sldChg chg="addSp delSp modSp new del mod">
        <pc:chgData name="Nguyen Thi Doan Trang" userId="5e07392c-8206-4969-bb7b-58a2f79de5f8" providerId="ADAL" clId="{6208CE53-DCCF-4F8B-A741-4DD7B00A48AA}" dt="2023-02-14T08:25:47.727" v="2230" actId="47"/>
        <pc:sldMkLst>
          <pc:docMk/>
          <pc:sldMk cId="4221274217" sldId="784"/>
        </pc:sldMkLst>
        <pc:spChg chg="del">
          <ac:chgData name="Nguyen Thi Doan Trang" userId="5e07392c-8206-4969-bb7b-58a2f79de5f8" providerId="ADAL" clId="{6208CE53-DCCF-4F8B-A741-4DD7B00A48AA}" dt="2023-02-14T08:25:36.589" v="2225"/>
          <ac:spMkLst>
            <pc:docMk/>
            <pc:sldMk cId="4221274217" sldId="784"/>
            <ac:spMk id="3" creationId="{F90DB552-FFFA-4F46-9625-1E48AA61EC02}"/>
          </ac:spMkLst>
        </pc:spChg>
        <pc:spChg chg="add del mod">
          <ac:chgData name="Nguyen Thi Doan Trang" userId="5e07392c-8206-4969-bb7b-58a2f79de5f8" providerId="ADAL" clId="{6208CE53-DCCF-4F8B-A741-4DD7B00A48AA}" dt="2023-02-14T08:25:42.705" v="2228" actId="21"/>
          <ac:spMkLst>
            <pc:docMk/>
            <pc:sldMk cId="4221274217" sldId="784"/>
            <ac:spMk id="6" creationId="{4035B60E-7D31-61C6-3355-388968F8D928}"/>
          </ac:spMkLst>
        </pc:spChg>
        <pc:picChg chg="add del mod">
          <ac:chgData name="Nguyen Thi Doan Trang" userId="5e07392c-8206-4969-bb7b-58a2f79de5f8" providerId="ADAL" clId="{6208CE53-DCCF-4F8B-A741-4DD7B00A48AA}" dt="2023-02-14T08:25:44.887" v="2229" actId="1076"/>
          <ac:picMkLst>
            <pc:docMk/>
            <pc:sldMk cId="4221274217" sldId="784"/>
            <ac:picMk id="4" creationId="{A3827DA5-6697-8F7D-38D8-1CA8ED415937}"/>
          </ac:picMkLst>
        </pc:picChg>
      </pc:sldChg>
      <pc:sldChg chg="add del setBg">
        <pc:chgData name="Nguyen Thi Doan Trang" userId="5e07392c-8206-4969-bb7b-58a2f79de5f8" providerId="ADAL" clId="{6208CE53-DCCF-4F8B-A741-4DD7B00A48AA}" dt="2023-02-14T08:29:46.791" v="2243" actId="47"/>
        <pc:sldMkLst>
          <pc:docMk/>
          <pc:sldMk cId="3429738827" sldId="785"/>
        </pc:sldMkLst>
      </pc:sldChg>
      <pc:sldChg chg="modSp add">
        <pc:chgData name="Nguyen Thi Doan Trang" userId="5e07392c-8206-4969-bb7b-58a2f79de5f8" providerId="ADAL" clId="{6208CE53-DCCF-4F8B-A741-4DD7B00A48AA}" dt="2023-02-15T07:18:59.684" v="4719" actId="20577"/>
        <pc:sldMkLst>
          <pc:docMk/>
          <pc:sldMk cId="3266404431" sldId="786"/>
        </pc:sldMkLst>
        <pc:spChg chg="mod">
          <ac:chgData name="Nguyen Thi Doan Trang" userId="5e07392c-8206-4969-bb7b-58a2f79de5f8" providerId="ADAL" clId="{6208CE53-DCCF-4F8B-A741-4DD7B00A48AA}" dt="2023-02-15T07:18:59.684" v="4719" actId="20577"/>
          <ac:spMkLst>
            <pc:docMk/>
            <pc:sldMk cId="3266404431" sldId="786"/>
            <ac:spMk id="14" creationId="{00000000-0000-0000-0000-000000000000}"/>
          </ac:spMkLst>
        </pc:spChg>
      </pc:sldChg>
      <pc:sldChg chg="new del">
        <pc:chgData name="Nguyen Thi Doan Trang" userId="5e07392c-8206-4969-bb7b-58a2f79de5f8" providerId="ADAL" clId="{6208CE53-DCCF-4F8B-A741-4DD7B00A48AA}" dt="2023-02-14T08:30:18.607" v="2247" actId="47"/>
        <pc:sldMkLst>
          <pc:docMk/>
          <pc:sldMk cId="198704688" sldId="787"/>
        </pc:sldMkLst>
      </pc:sldChg>
      <pc:sldChg chg="modSp add">
        <pc:chgData name="Nguyen Thi Doan Trang" userId="5e07392c-8206-4969-bb7b-58a2f79de5f8" providerId="ADAL" clId="{6208CE53-DCCF-4F8B-A741-4DD7B00A48AA}" dt="2023-02-14T08:48:26.441" v="2874" actId="207"/>
        <pc:sldMkLst>
          <pc:docMk/>
          <pc:sldMk cId="1429191997" sldId="788"/>
        </pc:sldMkLst>
        <pc:spChg chg="mod">
          <ac:chgData name="Nguyen Thi Doan Trang" userId="5e07392c-8206-4969-bb7b-58a2f79de5f8" providerId="ADAL" clId="{6208CE53-DCCF-4F8B-A741-4DD7B00A48AA}" dt="2023-02-14T08:48:26.441" v="2874" actId="207"/>
          <ac:spMkLst>
            <pc:docMk/>
            <pc:sldMk cId="1429191997" sldId="788"/>
            <ac:spMk id="14" creationId="{00000000-0000-0000-0000-000000000000}"/>
          </ac:spMkLst>
        </pc:spChg>
      </pc:sldChg>
      <pc:sldChg chg="new del">
        <pc:chgData name="Nguyen Thi Doan Trang" userId="5e07392c-8206-4969-bb7b-58a2f79de5f8" providerId="ADAL" clId="{6208CE53-DCCF-4F8B-A741-4DD7B00A48AA}" dt="2023-02-14T08:57:26.738" v="3038" actId="47"/>
        <pc:sldMkLst>
          <pc:docMk/>
          <pc:sldMk cId="830656888" sldId="789"/>
        </pc:sldMkLst>
      </pc:sldChg>
      <pc:sldChg chg="modSp add mod modAnim">
        <pc:chgData name="Nguyen Thi Doan Trang" userId="5e07392c-8206-4969-bb7b-58a2f79de5f8" providerId="ADAL" clId="{6208CE53-DCCF-4F8B-A741-4DD7B00A48AA}" dt="2023-02-15T08:53:42.366" v="4910" actId="20577"/>
        <pc:sldMkLst>
          <pc:docMk/>
          <pc:sldMk cId="3119454456" sldId="790"/>
        </pc:sldMkLst>
        <pc:spChg chg="mod">
          <ac:chgData name="Nguyen Thi Doan Trang" userId="5e07392c-8206-4969-bb7b-58a2f79de5f8" providerId="ADAL" clId="{6208CE53-DCCF-4F8B-A741-4DD7B00A48AA}" dt="2023-02-15T08:53:42.366" v="4910" actId="20577"/>
          <ac:spMkLst>
            <pc:docMk/>
            <pc:sldMk cId="3119454456" sldId="790"/>
            <ac:spMk id="14" creationId="{00000000-0000-0000-0000-000000000000}"/>
          </ac:spMkLst>
        </pc:spChg>
      </pc:sldChg>
      <pc:sldChg chg="new del">
        <pc:chgData name="Nguyen Thi Doan Trang" userId="5e07392c-8206-4969-bb7b-58a2f79de5f8" providerId="ADAL" clId="{6208CE53-DCCF-4F8B-A741-4DD7B00A48AA}" dt="2023-02-15T02:05:45.068" v="4180" actId="680"/>
        <pc:sldMkLst>
          <pc:docMk/>
          <pc:sldMk cId="2030734860" sldId="791"/>
        </pc:sldMkLst>
      </pc:sldChg>
      <pc:sldChg chg="delSp modSp new del mod">
        <pc:chgData name="Nguyen Thi Doan Trang" userId="5e07392c-8206-4969-bb7b-58a2f79de5f8" providerId="ADAL" clId="{6208CE53-DCCF-4F8B-A741-4DD7B00A48AA}" dt="2023-02-15T03:20:50.651" v="4232" actId="47"/>
        <pc:sldMkLst>
          <pc:docMk/>
          <pc:sldMk cId="2654920834" sldId="791"/>
        </pc:sldMkLst>
        <pc:spChg chg="del">
          <ac:chgData name="Nguyen Thi Doan Trang" userId="5e07392c-8206-4969-bb7b-58a2f79de5f8" providerId="ADAL" clId="{6208CE53-DCCF-4F8B-A741-4DD7B00A48AA}" dt="2023-02-15T02:09:37.374" v="4231" actId="478"/>
          <ac:spMkLst>
            <pc:docMk/>
            <pc:sldMk cId="2654920834" sldId="791"/>
            <ac:spMk id="2" creationId="{5076CD6A-36EE-3DAC-DFA3-3043EC7F8625}"/>
          </ac:spMkLst>
        </pc:spChg>
        <pc:spChg chg="del mod">
          <ac:chgData name="Nguyen Thi Doan Trang" userId="5e07392c-8206-4969-bb7b-58a2f79de5f8" providerId="ADAL" clId="{6208CE53-DCCF-4F8B-A741-4DD7B00A48AA}" dt="2023-02-15T02:09:36.277" v="4230" actId="478"/>
          <ac:spMkLst>
            <pc:docMk/>
            <pc:sldMk cId="2654920834" sldId="791"/>
            <ac:spMk id="3" creationId="{0C5473C5-AFD2-EC3F-148D-0754946BEABE}"/>
          </ac:spMkLst>
        </pc:spChg>
      </pc:sldChg>
      <pc:sldChg chg="addSp delSp modSp new mod modClrScheme delAnim modAnim chgLayout">
        <pc:chgData name="Nguyen Thi Doan Trang" userId="5e07392c-8206-4969-bb7b-58a2f79de5f8" providerId="ADAL" clId="{6208CE53-DCCF-4F8B-A741-4DD7B00A48AA}" dt="2023-02-15T09:07:46.772" v="5052" actId="1076"/>
        <pc:sldMkLst>
          <pc:docMk/>
          <pc:sldMk cId="3994267901" sldId="791"/>
        </pc:sldMkLst>
        <pc:spChg chg="del">
          <ac:chgData name="Nguyen Thi Doan Trang" userId="5e07392c-8206-4969-bb7b-58a2f79de5f8" providerId="ADAL" clId="{6208CE53-DCCF-4F8B-A741-4DD7B00A48AA}" dt="2023-02-15T08:07:52.698" v="4759" actId="478"/>
          <ac:spMkLst>
            <pc:docMk/>
            <pc:sldMk cId="3994267901" sldId="791"/>
            <ac:spMk id="2" creationId="{16ED734B-AAFC-40F4-F135-3E41E80996EC}"/>
          </ac:spMkLst>
        </pc:spChg>
        <pc:spChg chg="del">
          <ac:chgData name="Nguyen Thi Doan Trang" userId="5e07392c-8206-4969-bb7b-58a2f79de5f8" providerId="ADAL" clId="{6208CE53-DCCF-4F8B-A741-4DD7B00A48AA}" dt="2023-02-15T08:07:53.760" v="4760" actId="478"/>
          <ac:spMkLst>
            <pc:docMk/>
            <pc:sldMk cId="3994267901" sldId="791"/>
            <ac:spMk id="3" creationId="{C881911F-3679-E1CF-D2D4-B88132108E54}"/>
          </ac:spMkLst>
        </pc:spChg>
        <pc:spChg chg="add mod ord">
          <ac:chgData name="Nguyen Thi Doan Trang" userId="5e07392c-8206-4969-bb7b-58a2f79de5f8" providerId="ADAL" clId="{6208CE53-DCCF-4F8B-A741-4DD7B00A48AA}" dt="2023-02-15T08:13:33.429" v="4845" actId="207"/>
          <ac:spMkLst>
            <pc:docMk/>
            <pc:sldMk cId="3994267901" sldId="791"/>
            <ac:spMk id="6" creationId="{2645651B-28E4-7DE0-CE54-8EEA513A7AE8}"/>
          </ac:spMkLst>
        </pc:spChg>
        <pc:picChg chg="add del mod">
          <ac:chgData name="Nguyen Thi Doan Trang" userId="5e07392c-8206-4969-bb7b-58a2f79de5f8" providerId="ADAL" clId="{6208CE53-DCCF-4F8B-A741-4DD7B00A48AA}" dt="2023-02-15T09:06:08.377" v="5045" actId="478"/>
          <ac:picMkLst>
            <pc:docMk/>
            <pc:sldMk cId="3994267901" sldId="791"/>
            <ac:picMk id="4" creationId="{C5F50687-4262-4B34-8DBF-9C4892BB396C}"/>
          </ac:picMkLst>
        </pc:picChg>
        <pc:picChg chg="add mod">
          <ac:chgData name="Nguyen Thi Doan Trang" userId="5e07392c-8206-4969-bb7b-58a2f79de5f8" providerId="ADAL" clId="{6208CE53-DCCF-4F8B-A741-4DD7B00A48AA}" dt="2023-02-15T09:06:20.924" v="5047" actId="1076"/>
          <ac:picMkLst>
            <pc:docMk/>
            <pc:sldMk cId="3994267901" sldId="791"/>
            <ac:picMk id="5" creationId="{E55DAD42-1053-C950-AD6B-D476A31A43E4}"/>
          </ac:picMkLst>
        </pc:picChg>
        <pc:picChg chg="add del mod">
          <ac:chgData name="Nguyen Thi Doan Trang" userId="5e07392c-8206-4969-bb7b-58a2f79de5f8" providerId="ADAL" clId="{6208CE53-DCCF-4F8B-A741-4DD7B00A48AA}" dt="2023-02-15T09:07:01.358" v="5048" actId="478"/>
          <ac:picMkLst>
            <pc:docMk/>
            <pc:sldMk cId="3994267901" sldId="791"/>
            <ac:picMk id="7" creationId="{B38941ED-D23C-F68D-F2EF-E5B7E902C2A1}"/>
          </ac:picMkLst>
        </pc:picChg>
        <pc:picChg chg="add mod">
          <ac:chgData name="Nguyen Thi Doan Trang" userId="5e07392c-8206-4969-bb7b-58a2f79de5f8" providerId="ADAL" clId="{6208CE53-DCCF-4F8B-A741-4DD7B00A48AA}" dt="2023-02-15T09:07:46.772" v="5052" actId="1076"/>
          <ac:picMkLst>
            <pc:docMk/>
            <pc:sldMk cId="3994267901" sldId="791"/>
            <ac:picMk id="8" creationId="{B4BC8990-6B3B-4B6E-EDE5-70F593D8091B}"/>
          </ac:picMkLst>
        </pc:picChg>
      </pc:sldChg>
      <pc:sldChg chg="addSp delSp modSp new mod modAnim">
        <pc:chgData name="Nguyen Thi Doan Trang" userId="5e07392c-8206-4969-bb7b-58a2f79de5f8" providerId="ADAL" clId="{6208CE53-DCCF-4F8B-A741-4DD7B00A48AA}" dt="2023-02-15T08:22:24.747" v="4903" actId="1076"/>
        <pc:sldMkLst>
          <pc:docMk/>
          <pc:sldMk cId="2188628660" sldId="792"/>
        </pc:sldMkLst>
        <pc:spChg chg="mod">
          <ac:chgData name="Nguyen Thi Doan Trang" userId="5e07392c-8206-4969-bb7b-58a2f79de5f8" providerId="ADAL" clId="{6208CE53-DCCF-4F8B-A741-4DD7B00A48AA}" dt="2023-02-15T08:14:09.741" v="4902" actId="207"/>
          <ac:spMkLst>
            <pc:docMk/>
            <pc:sldMk cId="2188628660" sldId="792"/>
            <ac:spMk id="2" creationId="{1288FC39-58A3-4ACE-1EF2-C16669AC66BF}"/>
          </ac:spMkLst>
        </pc:spChg>
        <pc:spChg chg="del">
          <ac:chgData name="Nguyen Thi Doan Trang" userId="5e07392c-8206-4969-bb7b-58a2f79de5f8" providerId="ADAL" clId="{6208CE53-DCCF-4F8B-A741-4DD7B00A48AA}" dt="2023-02-15T08:11:52.510" v="4764"/>
          <ac:spMkLst>
            <pc:docMk/>
            <pc:sldMk cId="2188628660" sldId="792"/>
            <ac:spMk id="3" creationId="{74A8C8BA-6ECA-CB9D-D794-CA7DC56E98D4}"/>
          </ac:spMkLst>
        </pc:spChg>
        <pc:picChg chg="add mod">
          <ac:chgData name="Nguyen Thi Doan Trang" userId="5e07392c-8206-4969-bb7b-58a2f79de5f8" providerId="ADAL" clId="{6208CE53-DCCF-4F8B-A741-4DD7B00A48AA}" dt="2023-02-15T08:22:24.747" v="4903" actId="1076"/>
          <ac:picMkLst>
            <pc:docMk/>
            <pc:sldMk cId="2188628660" sldId="792"/>
            <ac:picMk id="4" creationId="{6B8908AF-5F5B-8F6F-5863-E729C92AAD5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pPr>
              <a:defRPr/>
            </a:pPr>
            <a:fld id="{58C4BE7D-CB8B-4ED4-93A7-0812B2F7CDAA}" type="datetimeFigureOut">
              <a:rPr lang="en-US"/>
              <a:pPr>
                <a:defRPr/>
              </a:pPr>
              <a:t>21-Mar-23</a:t>
            </a:fld>
            <a:endParaRPr lang="en-US"/>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pPr>
              <a:defRPr/>
            </a:pPr>
            <a:fld id="{3A7FB3BF-5A18-4D71-9EB7-B91EC4203220}" type="slidenum">
              <a:rPr lang="en-US"/>
              <a:pPr>
                <a:defRPr/>
              </a:pPr>
              <a:t>‹#›</a:t>
            </a:fld>
            <a:endParaRPr lang="en-US"/>
          </a:p>
        </p:txBody>
      </p:sp>
    </p:spTree>
    <p:extLst>
      <p:ext uri="{BB962C8B-B14F-4D97-AF65-F5344CB8AC3E}">
        <p14:creationId xmlns:p14="http://schemas.microsoft.com/office/powerpoint/2010/main" val="35145853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xfrm>
            <a:off x="79375" y="739775"/>
            <a:ext cx="6577013" cy="37004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842634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67F696-2B9B-470E-B82E-BDF7D049CA0E}" type="slidenum">
              <a:rPr lang="en-US"/>
              <a:pPr>
                <a:defRPr/>
              </a:pPr>
              <a:t>‹#›</a:t>
            </a:fld>
            <a:endParaRPr lang="en-US"/>
          </a:p>
        </p:txBody>
      </p:sp>
    </p:spTree>
    <p:extLst>
      <p:ext uri="{BB962C8B-B14F-4D97-AF65-F5344CB8AC3E}">
        <p14:creationId xmlns:p14="http://schemas.microsoft.com/office/powerpoint/2010/main" val="392204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A18113-D8E2-4270-A09D-CE661F4E2041}" type="slidenum">
              <a:rPr lang="en-US"/>
              <a:pPr>
                <a:defRPr/>
              </a:pPr>
              <a:t>‹#›</a:t>
            </a:fld>
            <a:endParaRPr lang="en-US"/>
          </a:p>
        </p:txBody>
      </p:sp>
    </p:spTree>
    <p:extLst>
      <p:ext uri="{BB962C8B-B14F-4D97-AF65-F5344CB8AC3E}">
        <p14:creationId xmlns:p14="http://schemas.microsoft.com/office/powerpoint/2010/main" val="3817649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B28693A-EE57-4F88-968B-E5985031FF7E}" type="slidenum">
              <a:rPr lang="en-US"/>
              <a:pPr>
                <a:defRPr/>
              </a:pPr>
              <a:t>‹#›</a:t>
            </a:fld>
            <a:endParaRPr lang="en-US"/>
          </a:p>
        </p:txBody>
      </p:sp>
    </p:spTree>
    <p:extLst>
      <p:ext uri="{BB962C8B-B14F-4D97-AF65-F5344CB8AC3E}">
        <p14:creationId xmlns:p14="http://schemas.microsoft.com/office/powerpoint/2010/main" val="3127572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0559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1077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9638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79692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27791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08552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79411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4150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3FF010-0615-4CC2-8218-552DC445F07C}" type="slidenum">
              <a:rPr lang="en-US"/>
              <a:pPr>
                <a:defRPr/>
              </a:pPr>
              <a:t>‹#›</a:t>
            </a:fld>
            <a:endParaRPr lang="en-US"/>
          </a:p>
        </p:txBody>
      </p:sp>
    </p:spTree>
    <p:extLst>
      <p:ext uri="{BB962C8B-B14F-4D97-AF65-F5344CB8AC3E}">
        <p14:creationId xmlns:p14="http://schemas.microsoft.com/office/powerpoint/2010/main" val="3123617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70904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52606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21-Mar-23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8648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479867" y="1006497"/>
            <a:ext cx="7232400" cy="26684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Clr>
                <a:srgbClr val="191919"/>
              </a:buClr>
              <a:buSzPts val="5200"/>
              <a:buNone/>
              <a:defRPr sz="9333">
                <a:solidFill>
                  <a:srgbClr val="191919"/>
                </a:solidFill>
                <a:latin typeface="Chau Philomene One"/>
                <a:ea typeface="Chau Philomene One"/>
                <a:cs typeface="Chau Philomene One"/>
                <a:sym typeface="Chau Philomene One"/>
              </a:defRPr>
            </a:lvl1pPr>
            <a:lvl2pPr lvl="1" algn="ctr">
              <a:spcBef>
                <a:spcPts val="0"/>
              </a:spcBef>
              <a:spcAft>
                <a:spcPts val="0"/>
              </a:spcAft>
              <a:buClr>
                <a:srgbClr val="191919"/>
              </a:buClr>
              <a:buSzPts val="5200"/>
              <a:buNone/>
              <a:defRPr sz="6933">
                <a:solidFill>
                  <a:srgbClr val="191919"/>
                </a:solidFill>
              </a:defRPr>
            </a:lvl2pPr>
            <a:lvl3pPr lvl="2" algn="ctr">
              <a:spcBef>
                <a:spcPts val="0"/>
              </a:spcBef>
              <a:spcAft>
                <a:spcPts val="0"/>
              </a:spcAft>
              <a:buClr>
                <a:srgbClr val="191919"/>
              </a:buClr>
              <a:buSzPts val="5200"/>
              <a:buNone/>
              <a:defRPr sz="6933">
                <a:solidFill>
                  <a:srgbClr val="191919"/>
                </a:solidFill>
              </a:defRPr>
            </a:lvl3pPr>
            <a:lvl4pPr lvl="3" algn="ctr">
              <a:spcBef>
                <a:spcPts val="0"/>
              </a:spcBef>
              <a:spcAft>
                <a:spcPts val="0"/>
              </a:spcAft>
              <a:buClr>
                <a:srgbClr val="191919"/>
              </a:buClr>
              <a:buSzPts val="5200"/>
              <a:buNone/>
              <a:defRPr sz="6933">
                <a:solidFill>
                  <a:srgbClr val="191919"/>
                </a:solidFill>
              </a:defRPr>
            </a:lvl4pPr>
            <a:lvl5pPr lvl="4" algn="ctr">
              <a:spcBef>
                <a:spcPts val="0"/>
              </a:spcBef>
              <a:spcAft>
                <a:spcPts val="0"/>
              </a:spcAft>
              <a:buClr>
                <a:srgbClr val="191919"/>
              </a:buClr>
              <a:buSzPts val="5200"/>
              <a:buNone/>
              <a:defRPr sz="6933">
                <a:solidFill>
                  <a:srgbClr val="191919"/>
                </a:solidFill>
              </a:defRPr>
            </a:lvl5pPr>
            <a:lvl6pPr lvl="5" algn="ctr">
              <a:spcBef>
                <a:spcPts val="0"/>
              </a:spcBef>
              <a:spcAft>
                <a:spcPts val="0"/>
              </a:spcAft>
              <a:buClr>
                <a:srgbClr val="191919"/>
              </a:buClr>
              <a:buSzPts val="5200"/>
              <a:buNone/>
              <a:defRPr sz="6933">
                <a:solidFill>
                  <a:srgbClr val="191919"/>
                </a:solidFill>
              </a:defRPr>
            </a:lvl6pPr>
            <a:lvl7pPr lvl="6" algn="ctr">
              <a:spcBef>
                <a:spcPts val="0"/>
              </a:spcBef>
              <a:spcAft>
                <a:spcPts val="0"/>
              </a:spcAft>
              <a:buClr>
                <a:srgbClr val="191919"/>
              </a:buClr>
              <a:buSzPts val="5200"/>
              <a:buNone/>
              <a:defRPr sz="6933">
                <a:solidFill>
                  <a:srgbClr val="191919"/>
                </a:solidFill>
              </a:defRPr>
            </a:lvl7pPr>
            <a:lvl8pPr lvl="7" algn="ctr">
              <a:spcBef>
                <a:spcPts val="0"/>
              </a:spcBef>
              <a:spcAft>
                <a:spcPts val="0"/>
              </a:spcAft>
              <a:buClr>
                <a:srgbClr val="191919"/>
              </a:buClr>
              <a:buSzPts val="5200"/>
              <a:buNone/>
              <a:defRPr sz="6933">
                <a:solidFill>
                  <a:srgbClr val="191919"/>
                </a:solidFill>
              </a:defRPr>
            </a:lvl8pPr>
            <a:lvl9pPr lvl="8" algn="ctr">
              <a:spcBef>
                <a:spcPts val="0"/>
              </a:spcBef>
              <a:spcAft>
                <a:spcPts val="0"/>
              </a:spcAft>
              <a:buClr>
                <a:srgbClr val="191919"/>
              </a:buClr>
              <a:buSzPts val="5200"/>
              <a:buNone/>
              <a:defRPr sz="6933">
                <a:solidFill>
                  <a:srgbClr val="191919"/>
                </a:solidFill>
              </a:defRPr>
            </a:lvl9pPr>
          </a:lstStyle>
          <a:p>
            <a:endParaRPr/>
          </a:p>
        </p:txBody>
      </p:sp>
      <p:sp>
        <p:nvSpPr>
          <p:cNvPr id="11" name="Google Shape;11;p2"/>
          <p:cNvSpPr txBox="1">
            <a:spLocks noGrp="1"/>
          </p:cNvSpPr>
          <p:nvPr>
            <p:ph type="subTitle" idx="1"/>
          </p:nvPr>
        </p:nvSpPr>
        <p:spPr>
          <a:xfrm>
            <a:off x="2479733" y="3480297"/>
            <a:ext cx="7232400" cy="6344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2133">
                <a:latin typeface="Didact Gothic"/>
                <a:ea typeface="Didact Gothic"/>
                <a:cs typeface="Didact Gothic"/>
                <a:sym typeface="Didact Gothic"/>
              </a:defRPr>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endParaRPr/>
          </a:p>
        </p:txBody>
      </p:sp>
      <p:sp>
        <p:nvSpPr>
          <p:cNvPr id="12" name="Google Shape;12;p2"/>
          <p:cNvSpPr/>
          <p:nvPr/>
        </p:nvSpPr>
        <p:spPr>
          <a:xfrm>
            <a:off x="1576469" y="5372468"/>
            <a:ext cx="9228779" cy="1524305"/>
          </a:xfrm>
          <a:custGeom>
            <a:avLst/>
            <a:gdLst/>
            <a:ahLst/>
            <a:cxnLst/>
            <a:rect l="l" t="t" r="r" b="b"/>
            <a:pathLst>
              <a:path w="47044" h="24398" extrusionOk="0">
                <a:moveTo>
                  <a:pt x="21718" y="1"/>
                </a:moveTo>
                <a:cubicBezTo>
                  <a:pt x="21170" y="1"/>
                  <a:pt x="20611" y="15"/>
                  <a:pt x="20041" y="43"/>
                </a:cubicBezTo>
                <a:cubicBezTo>
                  <a:pt x="4817" y="819"/>
                  <a:pt x="1" y="22503"/>
                  <a:pt x="1" y="22503"/>
                </a:cubicBezTo>
                <a:lnTo>
                  <a:pt x="47044" y="24397"/>
                </a:lnTo>
                <a:cubicBezTo>
                  <a:pt x="42781" y="9259"/>
                  <a:pt x="35812" y="1"/>
                  <a:pt x="21718" y="1"/>
                </a:cubicBezTo>
                <a:close/>
              </a:path>
            </a:pathLst>
          </a:custGeom>
          <a:solidFill>
            <a:schemeClr val="accent1"/>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 name="Google Shape;13;p2"/>
          <p:cNvSpPr/>
          <p:nvPr/>
        </p:nvSpPr>
        <p:spPr>
          <a:xfrm>
            <a:off x="3446536" y="5583767"/>
            <a:ext cx="5241917" cy="1508087"/>
          </a:xfrm>
          <a:custGeom>
            <a:avLst/>
            <a:gdLst/>
            <a:ahLst/>
            <a:cxnLst/>
            <a:rect l="l" t="t" r="r" b="b"/>
            <a:pathLst>
              <a:path w="59712" h="17179" extrusionOk="0">
                <a:moveTo>
                  <a:pt x="34193" y="0"/>
                </a:moveTo>
                <a:cubicBezTo>
                  <a:pt x="20009" y="0"/>
                  <a:pt x="2984" y="8382"/>
                  <a:pt x="0" y="17179"/>
                </a:cubicBezTo>
                <a:lnTo>
                  <a:pt x="59711" y="17179"/>
                </a:lnTo>
                <a:lnTo>
                  <a:pt x="59620" y="14964"/>
                </a:lnTo>
                <a:lnTo>
                  <a:pt x="59346" y="7843"/>
                </a:lnTo>
                <a:cubicBezTo>
                  <a:pt x="59346" y="7843"/>
                  <a:pt x="50787" y="904"/>
                  <a:pt x="36224" y="60"/>
                </a:cubicBezTo>
                <a:cubicBezTo>
                  <a:pt x="35555" y="20"/>
                  <a:pt x="34877" y="0"/>
                  <a:pt x="34193" y="0"/>
                </a:cubicBezTo>
                <a:close/>
              </a:path>
            </a:pathLst>
          </a:custGeom>
          <a:solidFill>
            <a:schemeClr val="lt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14" name="Google Shape;14;p2"/>
          <p:cNvGrpSpPr/>
          <p:nvPr/>
        </p:nvGrpSpPr>
        <p:grpSpPr>
          <a:xfrm>
            <a:off x="-7586" y="4962802"/>
            <a:ext cx="5081812" cy="1952245"/>
            <a:chOff x="0" y="3707300"/>
            <a:chExt cx="3811359" cy="1464184"/>
          </a:xfrm>
        </p:grpSpPr>
        <p:sp>
          <p:nvSpPr>
            <p:cNvPr id="15" name="Google Shape;15;p2"/>
            <p:cNvSpPr/>
            <p:nvPr/>
          </p:nvSpPr>
          <p:spPr>
            <a:xfrm>
              <a:off x="0" y="3735275"/>
              <a:ext cx="3811359" cy="1436209"/>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6" name="Google Shape;16;p2"/>
            <p:cNvSpPr/>
            <p:nvPr/>
          </p:nvSpPr>
          <p:spPr>
            <a:xfrm>
              <a:off x="0" y="3707300"/>
              <a:ext cx="3811359" cy="1414988"/>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7" name="Google Shape;17;p2"/>
          <p:cNvGrpSpPr/>
          <p:nvPr/>
        </p:nvGrpSpPr>
        <p:grpSpPr>
          <a:xfrm flipH="1">
            <a:off x="7110201" y="4962802"/>
            <a:ext cx="5081812" cy="1952245"/>
            <a:chOff x="0" y="3707300"/>
            <a:chExt cx="3811359" cy="1464184"/>
          </a:xfrm>
        </p:grpSpPr>
        <p:sp>
          <p:nvSpPr>
            <p:cNvPr id="18" name="Google Shape;18;p2"/>
            <p:cNvSpPr/>
            <p:nvPr/>
          </p:nvSpPr>
          <p:spPr>
            <a:xfrm>
              <a:off x="0" y="3735275"/>
              <a:ext cx="3811359" cy="1436209"/>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 name="Google Shape;19;p2"/>
            <p:cNvSpPr/>
            <p:nvPr/>
          </p:nvSpPr>
          <p:spPr>
            <a:xfrm>
              <a:off x="0" y="3707300"/>
              <a:ext cx="3811359" cy="1414988"/>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0" name="Google Shape;20;p2"/>
          <p:cNvGrpSpPr/>
          <p:nvPr/>
        </p:nvGrpSpPr>
        <p:grpSpPr>
          <a:xfrm>
            <a:off x="10549015" y="210196"/>
            <a:ext cx="1872580" cy="5935597"/>
            <a:chOff x="7911761" y="157647"/>
            <a:chExt cx="1404435" cy="4451698"/>
          </a:xfrm>
        </p:grpSpPr>
        <p:sp>
          <p:nvSpPr>
            <p:cNvPr id="21" name="Google Shape;21;p2"/>
            <p:cNvSpPr/>
            <p:nvPr/>
          </p:nvSpPr>
          <p:spPr>
            <a:xfrm>
              <a:off x="8113524" y="1576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 name="Google Shape;22;p2"/>
            <p:cNvSpPr/>
            <p:nvPr/>
          </p:nvSpPr>
          <p:spPr>
            <a:xfrm>
              <a:off x="8862773" y="14237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 name="Google Shape;23;p2"/>
            <p:cNvSpPr/>
            <p:nvPr/>
          </p:nvSpPr>
          <p:spPr>
            <a:xfrm>
              <a:off x="8063667" y="1958753"/>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 name="Google Shape;24;p2"/>
            <p:cNvSpPr/>
            <p:nvPr/>
          </p:nvSpPr>
          <p:spPr>
            <a:xfrm>
              <a:off x="8586274" y="3878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 name="Google Shape;25;p2"/>
            <p:cNvSpPr/>
            <p:nvPr/>
          </p:nvSpPr>
          <p:spPr>
            <a:xfrm>
              <a:off x="8388384" y="6578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 name="Google Shape;26;p2"/>
            <p:cNvSpPr/>
            <p:nvPr/>
          </p:nvSpPr>
          <p:spPr>
            <a:xfrm>
              <a:off x="8587366" y="16889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 name="Google Shape;27;p2"/>
            <p:cNvSpPr/>
            <p:nvPr/>
          </p:nvSpPr>
          <p:spPr>
            <a:xfrm>
              <a:off x="8272233" y="20904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8" name="Google Shape;28;p2"/>
            <p:cNvSpPr/>
            <p:nvPr/>
          </p:nvSpPr>
          <p:spPr>
            <a:xfrm>
              <a:off x="8179520" y="21336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9" name="Google Shape;29;p2"/>
            <p:cNvSpPr/>
            <p:nvPr/>
          </p:nvSpPr>
          <p:spPr>
            <a:xfrm>
              <a:off x="7911761" y="3363089"/>
              <a:ext cx="440959" cy="453423"/>
            </a:xfrm>
            <a:custGeom>
              <a:avLst/>
              <a:gdLst/>
              <a:ahLst/>
              <a:cxnLst/>
              <a:rect l="l" t="t" r="r" b="b"/>
              <a:pathLst>
                <a:path w="8880" h="9131" extrusionOk="0">
                  <a:moveTo>
                    <a:pt x="4452" y="1"/>
                  </a:moveTo>
                  <a:cubicBezTo>
                    <a:pt x="1987" y="1"/>
                    <a:pt x="1" y="2055"/>
                    <a:pt x="1" y="4566"/>
                  </a:cubicBezTo>
                  <a:cubicBezTo>
                    <a:pt x="1" y="7099"/>
                    <a:pt x="1987" y="9131"/>
                    <a:pt x="4452" y="9131"/>
                  </a:cubicBezTo>
                  <a:cubicBezTo>
                    <a:pt x="6894" y="9131"/>
                    <a:pt x="8880" y="7099"/>
                    <a:pt x="8880" y="4566"/>
                  </a:cubicBezTo>
                  <a:cubicBezTo>
                    <a:pt x="8880" y="2055"/>
                    <a:pt x="6894" y="1"/>
                    <a:pt x="445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0" name="Google Shape;30;p2"/>
            <p:cNvSpPr/>
            <p:nvPr/>
          </p:nvSpPr>
          <p:spPr>
            <a:xfrm>
              <a:off x="8591885" y="328273"/>
              <a:ext cx="38584" cy="428107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1" name="Google Shape;31;p2"/>
            <p:cNvSpPr/>
            <p:nvPr/>
          </p:nvSpPr>
          <p:spPr>
            <a:xfrm>
              <a:off x="8124399" y="3502579"/>
              <a:ext cx="513061" cy="487935"/>
            </a:xfrm>
            <a:custGeom>
              <a:avLst/>
              <a:gdLst/>
              <a:ahLst/>
              <a:cxnLst/>
              <a:rect l="l" t="t" r="r" b="b"/>
              <a:pathLst>
                <a:path w="10332" h="9826" extrusionOk="0">
                  <a:moveTo>
                    <a:pt x="471" y="0"/>
                  </a:moveTo>
                  <a:cubicBezTo>
                    <a:pt x="244" y="0"/>
                    <a:pt x="1" y="190"/>
                    <a:pt x="56" y="479"/>
                  </a:cubicBezTo>
                  <a:cubicBezTo>
                    <a:pt x="832" y="3879"/>
                    <a:pt x="2338" y="7737"/>
                    <a:pt x="5762" y="9243"/>
                  </a:cubicBezTo>
                  <a:cubicBezTo>
                    <a:pt x="6572" y="9603"/>
                    <a:pt x="7529" y="9825"/>
                    <a:pt x="8466" y="9825"/>
                  </a:cubicBezTo>
                  <a:cubicBezTo>
                    <a:pt x="8955" y="9825"/>
                    <a:pt x="9439" y="9765"/>
                    <a:pt x="9893" y="9631"/>
                  </a:cubicBezTo>
                  <a:cubicBezTo>
                    <a:pt x="10332" y="9506"/>
                    <a:pt x="10197" y="8884"/>
                    <a:pt x="9821" y="8884"/>
                  </a:cubicBezTo>
                  <a:cubicBezTo>
                    <a:pt x="9787" y="8884"/>
                    <a:pt x="9750" y="8889"/>
                    <a:pt x="9711" y="8901"/>
                  </a:cubicBezTo>
                  <a:cubicBezTo>
                    <a:pt x="9313" y="9015"/>
                    <a:pt x="8898" y="9065"/>
                    <a:pt x="8481" y="9065"/>
                  </a:cubicBezTo>
                  <a:cubicBezTo>
                    <a:pt x="7726" y="9065"/>
                    <a:pt x="6964" y="8900"/>
                    <a:pt x="6287" y="8650"/>
                  </a:cubicBezTo>
                  <a:cubicBezTo>
                    <a:pt x="2932" y="7417"/>
                    <a:pt x="1516" y="3446"/>
                    <a:pt x="809" y="273"/>
                  </a:cubicBezTo>
                  <a:cubicBezTo>
                    <a:pt x="764" y="83"/>
                    <a:pt x="621" y="0"/>
                    <a:pt x="471"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2" name="Google Shape;32;p2"/>
            <p:cNvSpPr/>
            <p:nvPr/>
          </p:nvSpPr>
          <p:spPr>
            <a:xfrm>
              <a:off x="7991563" y="3555217"/>
              <a:ext cx="236817" cy="174496"/>
            </a:xfrm>
            <a:custGeom>
              <a:avLst/>
              <a:gdLst/>
              <a:ahLst/>
              <a:cxnLst/>
              <a:rect l="l" t="t" r="r" b="b"/>
              <a:pathLst>
                <a:path w="4769" h="3514" extrusionOk="0">
                  <a:moveTo>
                    <a:pt x="458" y="0"/>
                  </a:moveTo>
                  <a:cubicBezTo>
                    <a:pt x="231" y="0"/>
                    <a:pt x="1" y="181"/>
                    <a:pt x="83" y="468"/>
                  </a:cubicBezTo>
                  <a:cubicBezTo>
                    <a:pt x="448" y="1747"/>
                    <a:pt x="1133" y="3071"/>
                    <a:pt x="2525" y="3436"/>
                  </a:cubicBezTo>
                  <a:cubicBezTo>
                    <a:pt x="2727" y="3488"/>
                    <a:pt x="2939" y="3514"/>
                    <a:pt x="3152" y="3514"/>
                  </a:cubicBezTo>
                  <a:cubicBezTo>
                    <a:pt x="3588" y="3514"/>
                    <a:pt x="4029" y="3407"/>
                    <a:pt x="4397" y="3208"/>
                  </a:cubicBezTo>
                  <a:cubicBezTo>
                    <a:pt x="4768" y="3032"/>
                    <a:pt x="4537" y="2521"/>
                    <a:pt x="4191" y="2521"/>
                  </a:cubicBezTo>
                  <a:cubicBezTo>
                    <a:pt x="4133" y="2521"/>
                    <a:pt x="4071" y="2536"/>
                    <a:pt x="4009" y="2568"/>
                  </a:cubicBezTo>
                  <a:cubicBezTo>
                    <a:pt x="3810" y="2668"/>
                    <a:pt x="3421" y="2733"/>
                    <a:pt x="3083" y="2733"/>
                  </a:cubicBezTo>
                  <a:cubicBezTo>
                    <a:pt x="3032" y="2733"/>
                    <a:pt x="2983" y="2731"/>
                    <a:pt x="2936" y="2728"/>
                  </a:cubicBezTo>
                  <a:cubicBezTo>
                    <a:pt x="1703" y="2660"/>
                    <a:pt x="1110" y="1267"/>
                    <a:pt x="813" y="263"/>
                  </a:cubicBezTo>
                  <a:cubicBezTo>
                    <a:pt x="759" y="80"/>
                    <a:pt x="609" y="0"/>
                    <a:pt x="45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33" name="Google Shape;33;p2"/>
          <p:cNvGrpSpPr/>
          <p:nvPr/>
        </p:nvGrpSpPr>
        <p:grpSpPr>
          <a:xfrm>
            <a:off x="-525947" y="-6470"/>
            <a:ext cx="2169080" cy="5889428"/>
            <a:chOff x="-394460" y="71347"/>
            <a:chExt cx="1626810" cy="4417071"/>
          </a:xfrm>
        </p:grpSpPr>
        <p:sp>
          <p:nvSpPr>
            <p:cNvPr id="34" name="Google Shape;34;p2"/>
            <p:cNvSpPr/>
            <p:nvPr/>
          </p:nvSpPr>
          <p:spPr>
            <a:xfrm>
              <a:off x="-249075" y="71347"/>
              <a:ext cx="1481425" cy="1498863"/>
            </a:xfrm>
            <a:custGeom>
              <a:avLst/>
              <a:gdLst/>
              <a:ahLst/>
              <a:cxnLst/>
              <a:rect l="l" t="t" r="r" b="b"/>
              <a:pathLst>
                <a:path w="9770" h="9885" extrusionOk="0">
                  <a:moveTo>
                    <a:pt x="4885" y="1"/>
                  </a:moveTo>
                  <a:cubicBezTo>
                    <a:pt x="2192" y="1"/>
                    <a:pt x="1" y="2215"/>
                    <a:pt x="1" y="4931"/>
                  </a:cubicBezTo>
                  <a:cubicBezTo>
                    <a:pt x="1" y="7670"/>
                    <a:pt x="2192" y="9884"/>
                    <a:pt x="4885" y="9884"/>
                  </a:cubicBezTo>
                  <a:cubicBezTo>
                    <a:pt x="7579" y="9884"/>
                    <a:pt x="9770" y="7670"/>
                    <a:pt x="9770" y="4931"/>
                  </a:cubicBezTo>
                  <a:cubicBezTo>
                    <a:pt x="9770" y="2215"/>
                    <a:pt x="7579" y="1"/>
                    <a:pt x="4885"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5" name="Google Shape;35;p2"/>
            <p:cNvSpPr/>
            <p:nvPr/>
          </p:nvSpPr>
          <p:spPr>
            <a:xfrm>
              <a:off x="-394460" y="1868634"/>
              <a:ext cx="719825" cy="808620"/>
            </a:xfrm>
            <a:custGeom>
              <a:avLst/>
              <a:gdLst/>
              <a:ahLst/>
              <a:cxnLst/>
              <a:rect l="l" t="t" r="r" b="b"/>
              <a:pathLst>
                <a:path w="15362" h="17257" extrusionOk="0">
                  <a:moveTo>
                    <a:pt x="7670" y="0"/>
                  </a:moveTo>
                  <a:cubicBezTo>
                    <a:pt x="3447" y="0"/>
                    <a:pt x="0" y="3858"/>
                    <a:pt x="0" y="8628"/>
                  </a:cubicBezTo>
                  <a:cubicBezTo>
                    <a:pt x="0" y="13376"/>
                    <a:pt x="3447" y="17256"/>
                    <a:pt x="7670" y="17256"/>
                  </a:cubicBezTo>
                  <a:cubicBezTo>
                    <a:pt x="11915" y="17256"/>
                    <a:pt x="15362" y="13376"/>
                    <a:pt x="15362" y="8628"/>
                  </a:cubicBezTo>
                  <a:cubicBezTo>
                    <a:pt x="15362" y="3858"/>
                    <a:pt x="11915" y="0"/>
                    <a:pt x="7670"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6" name="Google Shape;36;p2"/>
            <p:cNvSpPr/>
            <p:nvPr/>
          </p:nvSpPr>
          <p:spPr>
            <a:xfrm>
              <a:off x="669783" y="3425935"/>
              <a:ext cx="457798" cy="463186"/>
            </a:xfrm>
            <a:custGeom>
              <a:avLst/>
              <a:gdLst/>
              <a:ahLst/>
              <a:cxnLst/>
              <a:rect l="l" t="t" r="r" b="b"/>
              <a:pathLst>
                <a:path w="9770" h="9885" extrusionOk="0">
                  <a:moveTo>
                    <a:pt x="4885" y="1"/>
                  </a:moveTo>
                  <a:cubicBezTo>
                    <a:pt x="2192" y="1"/>
                    <a:pt x="1" y="2215"/>
                    <a:pt x="1" y="4931"/>
                  </a:cubicBezTo>
                  <a:cubicBezTo>
                    <a:pt x="1" y="7670"/>
                    <a:pt x="2192" y="9884"/>
                    <a:pt x="4885" y="9884"/>
                  </a:cubicBezTo>
                  <a:cubicBezTo>
                    <a:pt x="7579" y="9884"/>
                    <a:pt x="9770" y="7670"/>
                    <a:pt x="9770" y="4931"/>
                  </a:cubicBezTo>
                  <a:cubicBezTo>
                    <a:pt x="9770" y="2215"/>
                    <a:pt x="7579" y="1"/>
                    <a:pt x="4885"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7" name="Google Shape;37;p2"/>
            <p:cNvSpPr/>
            <p:nvPr/>
          </p:nvSpPr>
          <p:spPr>
            <a:xfrm>
              <a:off x="472970" y="680825"/>
              <a:ext cx="36408" cy="3807594"/>
            </a:xfrm>
            <a:custGeom>
              <a:avLst/>
              <a:gdLst/>
              <a:ahLst/>
              <a:cxnLst/>
              <a:rect l="l" t="t" r="r" b="b"/>
              <a:pathLst>
                <a:path w="777" h="81259" extrusionOk="0">
                  <a:moveTo>
                    <a:pt x="389" y="1"/>
                  </a:moveTo>
                  <a:cubicBezTo>
                    <a:pt x="195" y="1"/>
                    <a:pt x="1" y="126"/>
                    <a:pt x="1" y="377"/>
                  </a:cubicBezTo>
                  <a:lnTo>
                    <a:pt x="1" y="19254"/>
                  </a:lnTo>
                  <a:lnTo>
                    <a:pt x="1" y="55866"/>
                  </a:lnTo>
                  <a:lnTo>
                    <a:pt x="1" y="80152"/>
                  </a:lnTo>
                  <a:lnTo>
                    <a:pt x="1" y="80882"/>
                  </a:lnTo>
                  <a:cubicBezTo>
                    <a:pt x="1" y="81133"/>
                    <a:pt x="195" y="81259"/>
                    <a:pt x="389" y="81259"/>
                  </a:cubicBezTo>
                  <a:cubicBezTo>
                    <a:pt x="583" y="81259"/>
                    <a:pt x="777" y="81133"/>
                    <a:pt x="777" y="80882"/>
                  </a:cubicBezTo>
                  <a:lnTo>
                    <a:pt x="777" y="62006"/>
                  </a:lnTo>
                  <a:lnTo>
                    <a:pt x="777" y="25394"/>
                  </a:lnTo>
                  <a:lnTo>
                    <a:pt x="777" y="1108"/>
                  </a:lnTo>
                  <a:lnTo>
                    <a:pt x="777" y="377"/>
                  </a:lnTo>
                  <a:cubicBezTo>
                    <a:pt x="777" y="126"/>
                    <a:pt x="583" y="1"/>
                    <a:pt x="38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8" name="Google Shape;38;p2"/>
            <p:cNvSpPr/>
            <p:nvPr/>
          </p:nvSpPr>
          <p:spPr>
            <a:xfrm>
              <a:off x="465379" y="991500"/>
              <a:ext cx="353118" cy="470356"/>
            </a:xfrm>
            <a:custGeom>
              <a:avLst/>
              <a:gdLst/>
              <a:ahLst/>
              <a:cxnLst/>
              <a:rect l="l" t="t" r="r" b="b"/>
              <a:pathLst>
                <a:path w="7536" h="10038" extrusionOk="0">
                  <a:moveTo>
                    <a:pt x="7170" y="1"/>
                  </a:moveTo>
                  <a:cubicBezTo>
                    <a:pt x="6982" y="1"/>
                    <a:pt x="6782" y="120"/>
                    <a:pt x="6759" y="360"/>
                  </a:cubicBezTo>
                  <a:cubicBezTo>
                    <a:pt x="6348" y="4058"/>
                    <a:pt x="4134" y="8029"/>
                    <a:pt x="414" y="9285"/>
                  </a:cubicBezTo>
                  <a:cubicBezTo>
                    <a:pt x="1" y="9409"/>
                    <a:pt x="130" y="10037"/>
                    <a:pt x="496" y="10037"/>
                  </a:cubicBezTo>
                  <a:cubicBezTo>
                    <a:pt x="535" y="10037"/>
                    <a:pt x="576" y="10030"/>
                    <a:pt x="619" y="10015"/>
                  </a:cubicBezTo>
                  <a:cubicBezTo>
                    <a:pt x="4682" y="8646"/>
                    <a:pt x="7079" y="4400"/>
                    <a:pt x="7513" y="360"/>
                  </a:cubicBezTo>
                  <a:cubicBezTo>
                    <a:pt x="7535" y="120"/>
                    <a:pt x="7358" y="1"/>
                    <a:pt x="717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9" name="Google Shape;39;p2"/>
            <p:cNvSpPr/>
            <p:nvPr/>
          </p:nvSpPr>
          <p:spPr>
            <a:xfrm>
              <a:off x="-57535" y="2309166"/>
              <a:ext cx="572224" cy="648648"/>
            </a:xfrm>
            <a:custGeom>
              <a:avLst/>
              <a:gdLst/>
              <a:ahLst/>
              <a:cxnLst/>
              <a:rect l="l" t="t" r="r" b="b"/>
              <a:pathLst>
                <a:path w="12212" h="13843" extrusionOk="0">
                  <a:moveTo>
                    <a:pt x="362" y="0"/>
                  </a:moveTo>
                  <a:cubicBezTo>
                    <a:pt x="173" y="0"/>
                    <a:pt x="1" y="120"/>
                    <a:pt x="23" y="368"/>
                  </a:cubicBezTo>
                  <a:cubicBezTo>
                    <a:pt x="571" y="4956"/>
                    <a:pt x="2146" y="9818"/>
                    <a:pt x="6300" y="12375"/>
                  </a:cubicBezTo>
                  <a:cubicBezTo>
                    <a:pt x="7662" y="13208"/>
                    <a:pt x="9440" y="13842"/>
                    <a:pt x="11119" y="13842"/>
                  </a:cubicBezTo>
                  <a:cubicBezTo>
                    <a:pt x="11325" y="13842"/>
                    <a:pt x="11530" y="13833"/>
                    <a:pt x="11733" y="13813"/>
                  </a:cubicBezTo>
                  <a:cubicBezTo>
                    <a:pt x="12198" y="13768"/>
                    <a:pt x="12212" y="13057"/>
                    <a:pt x="11774" y="13057"/>
                  </a:cubicBezTo>
                  <a:cubicBezTo>
                    <a:pt x="11760" y="13057"/>
                    <a:pt x="11747" y="13058"/>
                    <a:pt x="11733" y="13059"/>
                  </a:cubicBezTo>
                  <a:cubicBezTo>
                    <a:pt x="11561" y="13074"/>
                    <a:pt x="11389" y="13081"/>
                    <a:pt x="11215" y="13081"/>
                  </a:cubicBezTo>
                  <a:cubicBezTo>
                    <a:pt x="9771" y="13081"/>
                    <a:pt x="8274" y="12591"/>
                    <a:pt x="7031" y="11918"/>
                  </a:cubicBezTo>
                  <a:cubicBezTo>
                    <a:pt x="2876" y="9658"/>
                    <a:pt x="1302" y="4751"/>
                    <a:pt x="799" y="368"/>
                  </a:cubicBezTo>
                  <a:cubicBezTo>
                    <a:pt x="765" y="126"/>
                    <a:pt x="555" y="0"/>
                    <a:pt x="362"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0" name="Google Shape;40;p2"/>
            <p:cNvSpPr/>
            <p:nvPr/>
          </p:nvSpPr>
          <p:spPr>
            <a:xfrm>
              <a:off x="466550" y="3622794"/>
              <a:ext cx="534972" cy="334750"/>
            </a:xfrm>
            <a:custGeom>
              <a:avLst/>
              <a:gdLst/>
              <a:ahLst/>
              <a:cxnLst/>
              <a:rect l="l" t="t" r="r" b="b"/>
              <a:pathLst>
                <a:path w="11417" h="7144" extrusionOk="0">
                  <a:moveTo>
                    <a:pt x="10914" y="0"/>
                  </a:moveTo>
                  <a:cubicBezTo>
                    <a:pt x="10802" y="0"/>
                    <a:pt x="10696" y="60"/>
                    <a:pt x="10637" y="205"/>
                  </a:cubicBezTo>
                  <a:cubicBezTo>
                    <a:pt x="8948" y="4108"/>
                    <a:pt x="4657" y="6345"/>
                    <a:pt x="503" y="6368"/>
                  </a:cubicBezTo>
                  <a:cubicBezTo>
                    <a:pt x="1" y="6391"/>
                    <a:pt x="1" y="7144"/>
                    <a:pt x="503" y="7144"/>
                  </a:cubicBezTo>
                  <a:cubicBezTo>
                    <a:pt x="4908" y="7098"/>
                    <a:pt x="9496" y="4725"/>
                    <a:pt x="11277" y="570"/>
                  </a:cubicBezTo>
                  <a:cubicBezTo>
                    <a:pt x="11417" y="275"/>
                    <a:pt x="11153" y="0"/>
                    <a:pt x="10914"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1" name="Google Shape;41;p2"/>
            <p:cNvSpPr/>
            <p:nvPr/>
          </p:nvSpPr>
          <p:spPr>
            <a:xfrm>
              <a:off x="801367" y="3591773"/>
              <a:ext cx="112317" cy="205376"/>
            </a:xfrm>
            <a:custGeom>
              <a:avLst/>
              <a:gdLst/>
              <a:ahLst/>
              <a:cxnLst/>
              <a:rect l="l" t="t" r="r" b="b"/>
              <a:pathLst>
                <a:path w="2397" h="4383" extrusionOk="0">
                  <a:moveTo>
                    <a:pt x="1021" y="1"/>
                  </a:moveTo>
                  <a:cubicBezTo>
                    <a:pt x="873" y="1"/>
                    <a:pt x="730" y="83"/>
                    <a:pt x="685" y="274"/>
                  </a:cubicBezTo>
                  <a:cubicBezTo>
                    <a:pt x="434" y="1369"/>
                    <a:pt x="0" y="4337"/>
                    <a:pt x="1918" y="4382"/>
                  </a:cubicBezTo>
                  <a:cubicBezTo>
                    <a:pt x="2397" y="4382"/>
                    <a:pt x="2397" y="3629"/>
                    <a:pt x="1918" y="3606"/>
                  </a:cubicBezTo>
                  <a:cubicBezTo>
                    <a:pt x="1872" y="3606"/>
                    <a:pt x="1621" y="3515"/>
                    <a:pt x="1484" y="3355"/>
                  </a:cubicBezTo>
                  <a:cubicBezTo>
                    <a:pt x="913" y="2602"/>
                    <a:pt x="1233" y="1301"/>
                    <a:pt x="1415" y="479"/>
                  </a:cubicBezTo>
                  <a:cubicBezTo>
                    <a:pt x="1484" y="190"/>
                    <a:pt x="1246" y="1"/>
                    <a:pt x="1021"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42731355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42"/>
        <p:cNvGrpSpPr/>
        <p:nvPr/>
      </p:nvGrpSpPr>
      <p:grpSpPr>
        <a:xfrm>
          <a:off x="0" y="0"/>
          <a:ext cx="0" cy="0"/>
          <a:chOff x="0" y="0"/>
          <a:chExt cx="0" cy="0"/>
        </a:xfrm>
      </p:grpSpPr>
      <p:sp>
        <p:nvSpPr>
          <p:cNvPr id="43" name="Google Shape;43;p3"/>
          <p:cNvSpPr txBox="1">
            <a:spLocks noGrp="1"/>
          </p:cNvSpPr>
          <p:nvPr>
            <p:ph type="title"/>
          </p:nvPr>
        </p:nvSpPr>
        <p:spPr>
          <a:xfrm>
            <a:off x="960000" y="2470600"/>
            <a:ext cx="5010400" cy="18420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6667"/>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44" name="Google Shape;44;p3"/>
          <p:cNvSpPr txBox="1">
            <a:spLocks noGrp="1"/>
          </p:cNvSpPr>
          <p:nvPr>
            <p:ph type="title" idx="2" hasCustomPrompt="1"/>
          </p:nvPr>
        </p:nvSpPr>
        <p:spPr>
          <a:xfrm>
            <a:off x="1192951" y="1237151"/>
            <a:ext cx="11500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7466"/>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45" name="Google Shape;45;p3"/>
          <p:cNvSpPr txBox="1">
            <a:spLocks noGrp="1"/>
          </p:cNvSpPr>
          <p:nvPr>
            <p:ph type="subTitle" idx="1"/>
          </p:nvPr>
        </p:nvSpPr>
        <p:spPr>
          <a:xfrm>
            <a:off x="960000" y="4379433"/>
            <a:ext cx="5010400" cy="542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2133"/>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46" name="Google Shape;46;p3"/>
          <p:cNvSpPr/>
          <p:nvPr/>
        </p:nvSpPr>
        <p:spPr>
          <a:xfrm rot="10800000" flipH="1">
            <a:off x="6791034" y="5551688"/>
            <a:ext cx="5484853" cy="1306313"/>
          </a:xfrm>
          <a:custGeom>
            <a:avLst/>
            <a:gdLst/>
            <a:ahLst/>
            <a:cxnLst/>
            <a:rect l="l" t="t" r="r" b="b"/>
            <a:pathLst>
              <a:path w="78247" h="18804" extrusionOk="0">
                <a:moveTo>
                  <a:pt x="1" y="0"/>
                </a:moveTo>
                <a:cubicBezTo>
                  <a:pt x="1" y="0"/>
                  <a:pt x="9901" y="15665"/>
                  <a:pt x="29951" y="18296"/>
                </a:cubicBezTo>
                <a:cubicBezTo>
                  <a:pt x="32535" y="18639"/>
                  <a:pt x="34997" y="18804"/>
                  <a:pt x="37358" y="18804"/>
                </a:cubicBezTo>
                <a:cubicBezTo>
                  <a:pt x="53313" y="18804"/>
                  <a:pt x="64667" y="11266"/>
                  <a:pt x="78247" y="0"/>
                </a:cubicBezTo>
                <a:close/>
              </a:path>
            </a:pathLst>
          </a:custGeom>
          <a:solidFill>
            <a:schemeClr val="lt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 name="Google Shape;47;p3"/>
          <p:cNvSpPr/>
          <p:nvPr/>
        </p:nvSpPr>
        <p:spPr>
          <a:xfrm>
            <a:off x="3211580" y="4944491"/>
            <a:ext cx="4725517" cy="2421501"/>
          </a:xfrm>
          <a:custGeom>
            <a:avLst/>
            <a:gdLst/>
            <a:ahLst/>
            <a:cxnLst/>
            <a:rect l="l" t="t" r="r" b="b"/>
            <a:pathLst>
              <a:path w="84788" h="43448" extrusionOk="0">
                <a:moveTo>
                  <a:pt x="40041" y="0"/>
                </a:moveTo>
                <a:cubicBezTo>
                  <a:pt x="39736" y="0"/>
                  <a:pt x="39431" y="5"/>
                  <a:pt x="39124" y="14"/>
                </a:cubicBezTo>
                <a:cubicBezTo>
                  <a:pt x="11404" y="841"/>
                  <a:pt x="1" y="43448"/>
                  <a:pt x="1" y="43448"/>
                </a:cubicBezTo>
                <a:lnTo>
                  <a:pt x="84788" y="36079"/>
                </a:lnTo>
                <a:cubicBezTo>
                  <a:pt x="84788" y="36079"/>
                  <a:pt x="67214" y="0"/>
                  <a:pt x="40041" y="0"/>
                </a:cubicBezTo>
                <a:close/>
              </a:path>
            </a:pathLst>
          </a:custGeom>
          <a:solidFill>
            <a:schemeClr val="lt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8" name="Google Shape;48;p3"/>
          <p:cNvGrpSpPr/>
          <p:nvPr/>
        </p:nvGrpSpPr>
        <p:grpSpPr>
          <a:xfrm>
            <a:off x="-45866" y="3893733"/>
            <a:ext cx="9998671" cy="3371664"/>
            <a:chOff x="-34400" y="2920300"/>
            <a:chExt cx="7499003" cy="2528748"/>
          </a:xfrm>
        </p:grpSpPr>
        <p:grpSp>
          <p:nvGrpSpPr>
            <p:cNvPr id="49" name="Google Shape;49;p3"/>
            <p:cNvGrpSpPr/>
            <p:nvPr/>
          </p:nvGrpSpPr>
          <p:grpSpPr>
            <a:xfrm>
              <a:off x="377295" y="3991903"/>
              <a:ext cx="3480268" cy="1282215"/>
              <a:chOff x="377295" y="3991903"/>
              <a:chExt cx="3480268" cy="1282215"/>
            </a:xfrm>
          </p:grpSpPr>
          <p:sp>
            <p:nvSpPr>
              <p:cNvPr id="50" name="Google Shape;50;p3"/>
              <p:cNvSpPr/>
              <p:nvPr/>
            </p:nvSpPr>
            <p:spPr>
              <a:xfrm>
                <a:off x="377295" y="3991903"/>
                <a:ext cx="3480268" cy="1282215"/>
              </a:xfrm>
              <a:custGeom>
                <a:avLst/>
                <a:gdLst/>
                <a:ahLst/>
                <a:cxnLst/>
                <a:rect l="l" t="t" r="r" b="b"/>
                <a:pathLst>
                  <a:path w="83260" h="30675" extrusionOk="0">
                    <a:moveTo>
                      <a:pt x="40643" y="1"/>
                    </a:moveTo>
                    <a:cubicBezTo>
                      <a:pt x="34730" y="1"/>
                      <a:pt x="28823" y="9522"/>
                      <a:pt x="28823" y="9522"/>
                    </a:cubicBezTo>
                    <a:cubicBezTo>
                      <a:pt x="28823" y="9522"/>
                      <a:pt x="29509" y="2487"/>
                      <a:pt x="24899" y="2487"/>
                    </a:cubicBezTo>
                    <a:cubicBezTo>
                      <a:pt x="24006" y="2487"/>
                      <a:pt x="22914" y="2751"/>
                      <a:pt x="21580" y="3381"/>
                    </a:cubicBezTo>
                    <a:cubicBezTo>
                      <a:pt x="13359" y="7291"/>
                      <a:pt x="1" y="29021"/>
                      <a:pt x="1" y="29021"/>
                    </a:cubicBezTo>
                    <a:lnTo>
                      <a:pt x="12181" y="29271"/>
                    </a:lnTo>
                    <a:lnTo>
                      <a:pt x="78773" y="30600"/>
                    </a:lnTo>
                    <a:lnTo>
                      <a:pt x="83259" y="30675"/>
                    </a:lnTo>
                    <a:cubicBezTo>
                      <a:pt x="83259" y="30675"/>
                      <a:pt x="81029" y="12730"/>
                      <a:pt x="74061" y="8970"/>
                    </a:cubicBezTo>
                    <a:cubicBezTo>
                      <a:pt x="72673" y="8219"/>
                      <a:pt x="71272" y="7918"/>
                      <a:pt x="69920" y="7918"/>
                    </a:cubicBezTo>
                    <a:cubicBezTo>
                      <a:pt x="64511" y="7918"/>
                      <a:pt x="59876" y="12730"/>
                      <a:pt x="59876" y="12730"/>
                    </a:cubicBezTo>
                    <a:cubicBezTo>
                      <a:pt x="59876" y="12730"/>
                      <a:pt x="60552" y="7567"/>
                      <a:pt x="56793" y="5061"/>
                    </a:cubicBezTo>
                    <a:cubicBezTo>
                      <a:pt x="55969" y="4511"/>
                      <a:pt x="55104" y="4297"/>
                      <a:pt x="54258" y="4297"/>
                    </a:cubicBezTo>
                    <a:cubicBezTo>
                      <a:pt x="51243" y="4297"/>
                      <a:pt x="48447" y="7016"/>
                      <a:pt x="48447" y="7016"/>
                    </a:cubicBezTo>
                    <a:cubicBezTo>
                      <a:pt x="48447" y="7016"/>
                      <a:pt x="47470" y="875"/>
                      <a:pt x="41354" y="48"/>
                    </a:cubicBezTo>
                    <a:cubicBezTo>
                      <a:pt x="41117" y="16"/>
                      <a:pt x="40880" y="1"/>
                      <a:pt x="40643"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1" name="Google Shape;51;p3"/>
              <p:cNvSpPr/>
              <p:nvPr/>
            </p:nvSpPr>
            <p:spPr>
              <a:xfrm>
                <a:off x="886470" y="4363135"/>
                <a:ext cx="2783587" cy="907854"/>
              </a:xfrm>
              <a:custGeom>
                <a:avLst/>
                <a:gdLst/>
                <a:ahLst/>
                <a:cxnLst/>
                <a:rect l="l" t="t" r="r" b="b"/>
                <a:pathLst>
                  <a:path w="66593" h="21719" extrusionOk="0">
                    <a:moveTo>
                      <a:pt x="25066" y="0"/>
                    </a:moveTo>
                    <a:cubicBezTo>
                      <a:pt x="24693" y="0"/>
                      <a:pt x="24300" y="29"/>
                      <a:pt x="23885" y="89"/>
                    </a:cubicBezTo>
                    <a:cubicBezTo>
                      <a:pt x="17193" y="1067"/>
                      <a:pt x="14687" y="8987"/>
                      <a:pt x="14687" y="8987"/>
                    </a:cubicBezTo>
                    <a:cubicBezTo>
                      <a:pt x="14687" y="8987"/>
                      <a:pt x="13607" y="1892"/>
                      <a:pt x="9114" y="1892"/>
                    </a:cubicBezTo>
                    <a:cubicBezTo>
                      <a:pt x="9067" y="1892"/>
                      <a:pt x="9020" y="1892"/>
                      <a:pt x="8973" y="1894"/>
                    </a:cubicBezTo>
                    <a:cubicBezTo>
                      <a:pt x="5138" y="2019"/>
                      <a:pt x="1203" y="15829"/>
                      <a:pt x="0" y="20390"/>
                    </a:cubicBezTo>
                    <a:lnTo>
                      <a:pt x="66592" y="21719"/>
                    </a:lnTo>
                    <a:cubicBezTo>
                      <a:pt x="65339" y="17308"/>
                      <a:pt x="62081" y="8034"/>
                      <a:pt x="56592" y="6355"/>
                    </a:cubicBezTo>
                    <a:cubicBezTo>
                      <a:pt x="55574" y="6042"/>
                      <a:pt x="54605" y="5907"/>
                      <a:pt x="53692" y="5907"/>
                    </a:cubicBezTo>
                    <a:cubicBezTo>
                      <a:pt x="48111" y="5907"/>
                      <a:pt x="44612" y="10942"/>
                      <a:pt x="44612" y="10942"/>
                    </a:cubicBezTo>
                    <a:cubicBezTo>
                      <a:pt x="44612" y="10942"/>
                      <a:pt x="44487" y="4826"/>
                      <a:pt x="40452" y="2997"/>
                    </a:cubicBezTo>
                    <a:cubicBezTo>
                      <a:pt x="39864" y="2734"/>
                      <a:pt x="39260" y="2621"/>
                      <a:pt x="38659" y="2621"/>
                    </a:cubicBezTo>
                    <a:cubicBezTo>
                      <a:pt x="35136" y="2621"/>
                      <a:pt x="31680" y="6480"/>
                      <a:pt x="31680" y="6480"/>
                    </a:cubicBezTo>
                    <a:cubicBezTo>
                      <a:pt x="31680" y="6480"/>
                      <a:pt x="30688" y="0"/>
                      <a:pt x="25066"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2" name="Google Shape;52;p3"/>
              <p:cNvSpPr/>
              <p:nvPr/>
            </p:nvSpPr>
            <p:spPr>
              <a:xfrm>
                <a:off x="1325419" y="4877826"/>
                <a:ext cx="448430" cy="337953"/>
              </a:xfrm>
              <a:custGeom>
                <a:avLst/>
                <a:gdLst/>
                <a:ahLst/>
                <a:cxnLst/>
                <a:rect l="l" t="t" r="r" b="b"/>
                <a:pathLst>
                  <a:path w="10728" h="8085" extrusionOk="0">
                    <a:moveTo>
                      <a:pt x="557" y="0"/>
                    </a:moveTo>
                    <a:cubicBezTo>
                      <a:pt x="228" y="0"/>
                      <a:pt x="0" y="541"/>
                      <a:pt x="351" y="809"/>
                    </a:cubicBezTo>
                    <a:cubicBezTo>
                      <a:pt x="3560" y="3190"/>
                      <a:pt x="6768" y="5596"/>
                      <a:pt x="9976" y="8002"/>
                    </a:cubicBezTo>
                    <a:cubicBezTo>
                      <a:pt x="10051" y="8060"/>
                      <a:pt x="10125" y="8084"/>
                      <a:pt x="10194" y="8084"/>
                    </a:cubicBezTo>
                    <a:cubicBezTo>
                      <a:pt x="10517" y="8084"/>
                      <a:pt x="10728" y="7544"/>
                      <a:pt x="10377" y="7275"/>
                    </a:cubicBezTo>
                    <a:cubicBezTo>
                      <a:pt x="7194" y="4894"/>
                      <a:pt x="3986" y="2488"/>
                      <a:pt x="778" y="82"/>
                    </a:cubicBezTo>
                    <a:cubicBezTo>
                      <a:pt x="702" y="25"/>
                      <a:pt x="627"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3" name="Google Shape;53;p3"/>
              <p:cNvSpPr/>
              <p:nvPr/>
            </p:nvSpPr>
            <p:spPr>
              <a:xfrm>
                <a:off x="1915437" y="4621463"/>
                <a:ext cx="120091" cy="597949"/>
              </a:xfrm>
              <a:custGeom>
                <a:avLst/>
                <a:gdLst/>
                <a:ahLst/>
                <a:cxnLst/>
                <a:rect l="l" t="t" r="r" b="b"/>
                <a:pathLst>
                  <a:path w="2873" h="14305" extrusionOk="0">
                    <a:moveTo>
                      <a:pt x="515" y="1"/>
                    </a:moveTo>
                    <a:cubicBezTo>
                      <a:pt x="274" y="1"/>
                      <a:pt x="1" y="209"/>
                      <a:pt x="46" y="526"/>
                    </a:cubicBezTo>
                    <a:cubicBezTo>
                      <a:pt x="698" y="5012"/>
                      <a:pt x="1374" y="9499"/>
                      <a:pt x="2026" y="13985"/>
                    </a:cubicBezTo>
                    <a:cubicBezTo>
                      <a:pt x="2056" y="14208"/>
                      <a:pt x="2206" y="14304"/>
                      <a:pt x="2369" y="14304"/>
                    </a:cubicBezTo>
                    <a:cubicBezTo>
                      <a:pt x="2607" y="14304"/>
                      <a:pt x="2873" y="14097"/>
                      <a:pt x="2828" y="13784"/>
                    </a:cubicBezTo>
                    <a:cubicBezTo>
                      <a:pt x="2176" y="9273"/>
                      <a:pt x="1500" y="4787"/>
                      <a:pt x="848" y="300"/>
                    </a:cubicBezTo>
                    <a:cubicBezTo>
                      <a:pt x="818" y="91"/>
                      <a:pt x="674" y="1"/>
                      <a:pt x="515"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4" name="Google Shape;54;p3"/>
              <p:cNvSpPr/>
              <p:nvPr/>
            </p:nvSpPr>
            <p:spPr>
              <a:xfrm>
                <a:off x="1766459" y="4781434"/>
                <a:ext cx="234540" cy="181287"/>
              </a:xfrm>
              <a:custGeom>
                <a:avLst/>
                <a:gdLst/>
                <a:ahLst/>
                <a:cxnLst/>
                <a:rect l="l" t="t" r="r" b="b"/>
                <a:pathLst>
                  <a:path w="5611" h="4337" extrusionOk="0">
                    <a:moveTo>
                      <a:pt x="557" y="0"/>
                    </a:moveTo>
                    <a:cubicBezTo>
                      <a:pt x="228" y="0"/>
                      <a:pt x="1" y="541"/>
                      <a:pt x="352" y="809"/>
                    </a:cubicBezTo>
                    <a:cubicBezTo>
                      <a:pt x="1856" y="1962"/>
                      <a:pt x="3359" y="3115"/>
                      <a:pt x="4838" y="4243"/>
                    </a:cubicBezTo>
                    <a:cubicBezTo>
                      <a:pt x="4918" y="4308"/>
                      <a:pt x="4997" y="4336"/>
                      <a:pt x="5071" y="4336"/>
                    </a:cubicBezTo>
                    <a:cubicBezTo>
                      <a:pt x="5394" y="4336"/>
                      <a:pt x="5611" y="3806"/>
                      <a:pt x="5264" y="3541"/>
                    </a:cubicBezTo>
                    <a:cubicBezTo>
                      <a:pt x="3760" y="2388"/>
                      <a:pt x="2282" y="1235"/>
                      <a:pt x="778" y="83"/>
                    </a:cubicBezTo>
                    <a:cubicBezTo>
                      <a:pt x="703" y="25"/>
                      <a:pt x="628"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5" name="Google Shape;55;p3"/>
              <p:cNvSpPr/>
              <p:nvPr/>
            </p:nvSpPr>
            <p:spPr>
              <a:xfrm>
                <a:off x="2314132" y="4748704"/>
                <a:ext cx="200180" cy="482748"/>
              </a:xfrm>
              <a:custGeom>
                <a:avLst/>
                <a:gdLst/>
                <a:ahLst/>
                <a:cxnLst/>
                <a:rect l="l" t="t" r="r" b="b"/>
                <a:pathLst>
                  <a:path w="4789" h="11549" extrusionOk="0">
                    <a:moveTo>
                      <a:pt x="4282" y="0"/>
                    </a:moveTo>
                    <a:cubicBezTo>
                      <a:pt x="4111" y="0"/>
                      <a:pt x="3937" y="89"/>
                      <a:pt x="3867" y="289"/>
                    </a:cubicBezTo>
                    <a:cubicBezTo>
                      <a:pt x="2613" y="3873"/>
                      <a:pt x="1360" y="7457"/>
                      <a:pt x="107" y="11041"/>
                    </a:cubicBezTo>
                    <a:cubicBezTo>
                      <a:pt x="1" y="11345"/>
                      <a:pt x="255" y="11548"/>
                      <a:pt x="510" y="11548"/>
                    </a:cubicBezTo>
                    <a:cubicBezTo>
                      <a:pt x="675" y="11548"/>
                      <a:pt x="840" y="11463"/>
                      <a:pt x="909" y="11267"/>
                    </a:cubicBezTo>
                    <a:cubicBezTo>
                      <a:pt x="2162" y="7683"/>
                      <a:pt x="3415" y="4099"/>
                      <a:pt x="4669" y="515"/>
                    </a:cubicBezTo>
                    <a:cubicBezTo>
                      <a:pt x="4789" y="199"/>
                      <a:pt x="4539" y="0"/>
                      <a:pt x="4282"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6" name="Google Shape;56;p3"/>
              <p:cNvSpPr/>
              <p:nvPr/>
            </p:nvSpPr>
            <p:spPr>
              <a:xfrm>
                <a:off x="1270953" y="4820476"/>
                <a:ext cx="110018" cy="111104"/>
              </a:xfrm>
              <a:custGeom>
                <a:avLst/>
                <a:gdLst/>
                <a:ahLst/>
                <a:cxnLst/>
                <a:rect l="l" t="t" r="r" b="b"/>
                <a:pathLst>
                  <a:path w="2632" h="2658" extrusionOk="0">
                    <a:moveTo>
                      <a:pt x="1304" y="1"/>
                    </a:moveTo>
                    <a:cubicBezTo>
                      <a:pt x="577" y="1"/>
                      <a:pt x="0" y="602"/>
                      <a:pt x="0" y="1329"/>
                    </a:cubicBezTo>
                    <a:cubicBezTo>
                      <a:pt x="0" y="2056"/>
                      <a:pt x="577" y="2657"/>
                      <a:pt x="1304" y="2657"/>
                    </a:cubicBezTo>
                    <a:cubicBezTo>
                      <a:pt x="2055" y="2657"/>
                      <a:pt x="2632" y="2056"/>
                      <a:pt x="2632" y="1329"/>
                    </a:cubicBezTo>
                    <a:cubicBezTo>
                      <a:pt x="2632" y="602"/>
                      <a:pt x="2055" y="1"/>
                      <a:pt x="1304"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7" name="Google Shape;57;p3"/>
              <p:cNvSpPr/>
              <p:nvPr/>
            </p:nvSpPr>
            <p:spPr>
              <a:xfrm>
                <a:off x="1732976" y="4745067"/>
                <a:ext cx="111063" cy="110018"/>
              </a:xfrm>
              <a:custGeom>
                <a:avLst/>
                <a:gdLst/>
                <a:ahLst/>
                <a:cxnLst/>
                <a:rect l="l" t="t" r="r" b="b"/>
                <a:pathLst>
                  <a:path w="2657" h="2632" extrusionOk="0">
                    <a:moveTo>
                      <a:pt x="1328" y="0"/>
                    </a:moveTo>
                    <a:cubicBezTo>
                      <a:pt x="602" y="0"/>
                      <a:pt x="0" y="577"/>
                      <a:pt x="0" y="1328"/>
                    </a:cubicBezTo>
                    <a:cubicBezTo>
                      <a:pt x="0" y="2055"/>
                      <a:pt x="602" y="2632"/>
                      <a:pt x="1328" y="2632"/>
                    </a:cubicBezTo>
                    <a:cubicBezTo>
                      <a:pt x="2055" y="2632"/>
                      <a:pt x="2657" y="2055"/>
                      <a:pt x="2657" y="1328"/>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8" name="Google Shape;58;p3"/>
              <p:cNvSpPr/>
              <p:nvPr/>
            </p:nvSpPr>
            <p:spPr>
              <a:xfrm>
                <a:off x="1875433" y="4561730"/>
                <a:ext cx="111104" cy="110018"/>
              </a:xfrm>
              <a:custGeom>
                <a:avLst/>
                <a:gdLst/>
                <a:ahLst/>
                <a:cxnLst/>
                <a:rect l="l" t="t" r="r" b="b"/>
                <a:pathLst>
                  <a:path w="2658" h="2632" extrusionOk="0">
                    <a:moveTo>
                      <a:pt x="1329" y="0"/>
                    </a:moveTo>
                    <a:cubicBezTo>
                      <a:pt x="602" y="0"/>
                      <a:pt x="1" y="577"/>
                      <a:pt x="1" y="1328"/>
                    </a:cubicBezTo>
                    <a:cubicBezTo>
                      <a:pt x="1" y="2055"/>
                      <a:pt x="602" y="2632"/>
                      <a:pt x="1329" y="2632"/>
                    </a:cubicBezTo>
                    <a:cubicBezTo>
                      <a:pt x="2056" y="2632"/>
                      <a:pt x="2657" y="2055"/>
                      <a:pt x="2657" y="1328"/>
                    </a:cubicBezTo>
                    <a:cubicBezTo>
                      <a:pt x="2657" y="577"/>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9" name="Google Shape;59;p3"/>
              <p:cNvSpPr/>
              <p:nvPr/>
            </p:nvSpPr>
            <p:spPr>
              <a:xfrm>
                <a:off x="2451656" y="4681154"/>
                <a:ext cx="111063" cy="110018"/>
              </a:xfrm>
              <a:custGeom>
                <a:avLst/>
                <a:gdLst/>
                <a:ahLst/>
                <a:cxnLst/>
                <a:rect l="l" t="t" r="r" b="b"/>
                <a:pathLst>
                  <a:path w="2657" h="2632" extrusionOk="0">
                    <a:moveTo>
                      <a:pt x="1328" y="0"/>
                    </a:moveTo>
                    <a:cubicBezTo>
                      <a:pt x="602" y="0"/>
                      <a:pt x="0" y="577"/>
                      <a:pt x="0" y="1304"/>
                    </a:cubicBezTo>
                    <a:cubicBezTo>
                      <a:pt x="0" y="2055"/>
                      <a:pt x="602" y="2632"/>
                      <a:pt x="1328" y="2632"/>
                    </a:cubicBezTo>
                    <a:cubicBezTo>
                      <a:pt x="2055" y="2632"/>
                      <a:pt x="2657" y="2055"/>
                      <a:pt x="2657" y="1304"/>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0" name="Google Shape;60;p3"/>
              <p:cNvSpPr/>
              <p:nvPr/>
            </p:nvSpPr>
            <p:spPr>
              <a:xfrm>
                <a:off x="2600425" y="4913733"/>
                <a:ext cx="111063" cy="110018"/>
              </a:xfrm>
              <a:custGeom>
                <a:avLst/>
                <a:gdLst/>
                <a:ahLst/>
                <a:cxnLst/>
                <a:rect l="l" t="t" r="r" b="b"/>
                <a:pathLst>
                  <a:path w="2657" h="2632" extrusionOk="0">
                    <a:moveTo>
                      <a:pt x="1328" y="0"/>
                    </a:moveTo>
                    <a:cubicBezTo>
                      <a:pt x="602" y="0"/>
                      <a:pt x="0" y="602"/>
                      <a:pt x="0" y="1329"/>
                    </a:cubicBezTo>
                    <a:cubicBezTo>
                      <a:pt x="0" y="2055"/>
                      <a:pt x="602" y="2632"/>
                      <a:pt x="1328" y="2632"/>
                    </a:cubicBezTo>
                    <a:cubicBezTo>
                      <a:pt x="2055" y="2632"/>
                      <a:pt x="2657" y="2055"/>
                      <a:pt x="2657" y="1329"/>
                    </a:cubicBezTo>
                    <a:cubicBezTo>
                      <a:pt x="2657" y="602"/>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1" name="Google Shape;61;p3"/>
            <p:cNvGrpSpPr/>
            <p:nvPr/>
          </p:nvGrpSpPr>
          <p:grpSpPr>
            <a:xfrm>
              <a:off x="4740748" y="4022919"/>
              <a:ext cx="2723855" cy="1296260"/>
              <a:chOff x="4740748" y="4022919"/>
              <a:chExt cx="2723855" cy="1296260"/>
            </a:xfrm>
          </p:grpSpPr>
          <p:sp>
            <p:nvSpPr>
              <p:cNvPr id="62" name="Google Shape;62;p3"/>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 name="Google Shape;63;p3"/>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 name="Google Shape;64;p3"/>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 name="Google Shape;65;p3"/>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 name="Google Shape;66;p3"/>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 name="Google Shape;67;p3"/>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 name="Google Shape;68;p3"/>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 name="Google Shape;69;p3"/>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0" name="Google Shape;70;p3"/>
            <p:cNvGrpSpPr/>
            <p:nvPr/>
          </p:nvGrpSpPr>
          <p:grpSpPr>
            <a:xfrm>
              <a:off x="-34400" y="2920300"/>
              <a:ext cx="1006460" cy="2407938"/>
              <a:chOff x="-34400" y="2920300"/>
              <a:chExt cx="1006460" cy="2407938"/>
            </a:xfrm>
          </p:grpSpPr>
          <p:sp>
            <p:nvSpPr>
              <p:cNvPr id="71" name="Google Shape;71;p3"/>
              <p:cNvSpPr/>
              <p:nvPr/>
            </p:nvSpPr>
            <p:spPr>
              <a:xfrm>
                <a:off x="-34400" y="2920300"/>
                <a:ext cx="1006460" cy="2407931"/>
              </a:xfrm>
              <a:custGeom>
                <a:avLst/>
                <a:gdLst/>
                <a:ahLst/>
                <a:cxnLst/>
                <a:rect l="l" t="t" r="r" b="b"/>
                <a:pathLst>
                  <a:path w="24078" h="57606" extrusionOk="0">
                    <a:moveTo>
                      <a:pt x="5444" y="1"/>
                    </a:moveTo>
                    <a:cubicBezTo>
                      <a:pt x="3809" y="1"/>
                      <a:pt x="2351" y="6295"/>
                      <a:pt x="1429" y="11474"/>
                    </a:cubicBezTo>
                    <a:cubicBezTo>
                      <a:pt x="802" y="15133"/>
                      <a:pt x="401" y="18240"/>
                      <a:pt x="401" y="18240"/>
                    </a:cubicBezTo>
                    <a:lnTo>
                      <a:pt x="326" y="26561"/>
                    </a:lnTo>
                    <a:lnTo>
                      <a:pt x="176" y="39318"/>
                    </a:lnTo>
                    <a:lnTo>
                      <a:pt x="0" y="56662"/>
                    </a:lnTo>
                    <a:cubicBezTo>
                      <a:pt x="802" y="56837"/>
                      <a:pt x="1629" y="56988"/>
                      <a:pt x="2506" y="57088"/>
                    </a:cubicBezTo>
                    <a:cubicBezTo>
                      <a:pt x="4361" y="57363"/>
                      <a:pt x="6341" y="57514"/>
                      <a:pt x="8321" y="57589"/>
                    </a:cubicBezTo>
                    <a:cubicBezTo>
                      <a:pt x="8798" y="57599"/>
                      <a:pt x="9276" y="57606"/>
                      <a:pt x="9752" y="57606"/>
                    </a:cubicBezTo>
                    <a:cubicBezTo>
                      <a:pt x="10425" y="57606"/>
                      <a:pt x="11094" y="57593"/>
                      <a:pt x="11755" y="57564"/>
                    </a:cubicBezTo>
                    <a:cubicBezTo>
                      <a:pt x="17344" y="57389"/>
                      <a:pt x="22181" y="56286"/>
                      <a:pt x="22857" y="54256"/>
                    </a:cubicBezTo>
                    <a:cubicBezTo>
                      <a:pt x="24010" y="50822"/>
                      <a:pt x="19424" y="46010"/>
                      <a:pt x="19424" y="46010"/>
                    </a:cubicBezTo>
                    <a:cubicBezTo>
                      <a:pt x="19424" y="46010"/>
                      <a:pt x="23709" y="46010"/>
                      <a:pt x="23910" y="40697"/>
                    </a:cubicBezTo>
                    <a:cubicBezTo>
                      <a:pt x="24077" y="36238"/>
                      <a:pt x="19156" y="35870"/>
                      <a:pt x="17531" y="35870"/>
                    </a:cubicBezTo>
                    <a:cubicBezTo>
                      <a:pt x="17210" y="35870"/>
                      <a:pt x="17018" y="35885"/>
                      <a:pt x="17018" y="35885"/>
                    </a:cubicBezTo>
                    <a:cubicBezTo>
                      <a:pt x="17018" y="35885"/>
                      <a:pt x="22331" y="31925"/>
                      <a:pt x="21303" y="26912"/>
                    </a:cubicBezTo>
                    <a:cubicBezTo>
                      <a:pt x="20926" y="25116"/>
                      <a:pt x="19705" y="24539"/>
                      <a:pt x="18294" y="24539"/>
                    </a:cubicBezTo>
                    <a:cubicBezTo>
                      <a:pt x="15768" y="24539"/>
                      <a:pt x="12632" y="26386"/>
                      <a:pt x="12632" y="26386"/>
                    </a:cubicBezTo>
                    <a:cubicBezTo>
                      <a:pt x="12632" y="26386"/>
                      <a:pt x="16692" y="11348"/>
                      <a:pt x="14812" y="9895"/>
                    </a:cubicBezTo>
                    <a:cubicBezTo>
                      <a:pt x="14669" y="9782"/>
                      <a:pt x="14503" y="9730"/>
                      <a:pt x="14318" y="9730"/>
                    </a:cubicBezTo>
                    <a:cubicBezTo>
                      <a:pt x="12065" y="9730"/>
                      <a:pt x="6993" y="17413"/>
                      <a:pt x="6993" y="17413"/>
                    </a:cubicBezTo>
                    <a:cubicBezTo>
                      <a:pt x="6993" y="17413"/>
                      <a:pt x="8672" y="1423"/>
                      <a:pt x="5739" y="70"/>
                    </a:cubicBezTo>
                    <a:cubicBezTo>
                      <a:pt x="5640" y="23"/>
                      <a:pt x="5542" y="1"/>
                      <a:pt x="544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 name="Google Shape;72;p3"/>
              <p:cNvSpPr/>
              <p:nvPr/>
            </p:nvSpPr>
            <p:spPr>
              <a:xfrm>
                <a:off x="-34400" y="3371622"/>
                <a:ext cx="802518" cy="1956616"/>
              </a:xfrm>
              <a:custGeom>
                <a:avLst/>
                <a:gdLst/>
                <a:ahLst/>
                <a:cxnLst/>
                <a:rect l="l" t="t" r="r" b="b"/>
                <a:pathLst>
                  <a:path w="19199" h="46809" extrusionOk="0">
                    <a:moveTo>
                      <a:pt x="3078" y="1"/>
                    </a:moveTo>
                    <a:cubicBezTo>
                      <a:pt x="2575" y="1"/>
                      <a:pt x="1998" y="278"/>
                      <a:pt x="1429" y="677"/>
                    </a:cubicBezTo>
                    <a:cubicBezTo>
                      <a:pt x="802" y="4336"/>
                      <a:pt x="401" y="7443"/>
                      <a:pt x="401" y="7443"/>
                    </a:cubicBezTo>
                    <a:lnTo>
                      <a:pt x="326" y="15764"/>
                    </a:lnTo>
                    <a:lnTo>
                      <a:pt x="176" y="28521"/>
                    </a:lnTo>
                    <a:lnTo>
                      <a:pt x="0" y="45865"/>
                    </a:lnTo>
                    <a:cubicBezTo>
                      <a:pt x="802" y="46040"/>
                      <a:pt x="1629" y="46191"/>
                      <a:pt x="2506" y="46291"/>
                    </a:cubicBezTo>
                    <a:cubicBezTo>
                      <a:pt x="4361" y="46566"/>
                      <a:pt x="6341" y="46717"/>
                      <a:pt x="8321" y="46792"/>
                    </a:cubicBezTo>
                    <a:cubicBezTo>
                      <a:pt x="8798" y="46802"/>
                      <a:pt x="9276" y="46809"/>
                      <a:pt x="9752" y="46809"/>
                    </a:cubicBezTo>
                    <a:cubicBezTo>
                      <a:pt x="10425" y="46809"/>
                      <a:pt x="11094" y="46796"/>
                      <a:pt x="11755" y="46767"/>
                    </a:cubicBezTo>
                    <a:cubicBezTo>
                      <a:pt x="14361" y="45614"/>
                      <a:pt x="17719" y="43785"/>
                      <a:pt x="18271" y="41805"/>
                    </a:cubicBezTo>
                    <a:cubicBezTo>
                      <a:pt x="19198" y="38446"/>
                      <a:pt x="15865" y="34812"/>
                      <a:pt x="15865" y="34812"/>
                    </a:cubicBezTo>
                    <a:cubicBezTo>
                      <a:pt x="15865" y="34812"/>
                      <a:pt x="18797" y="34286"/>
                      <a:pt x="18271" y="30627"/>
                    </a:cubicBezTo>
                    <a:cubicBezTo>
                      <a:pt x="17745" y="26967"/>
                      <a:pt x="14186" y="26441"/>
                      <a:pt x="14186" y="26441"/>
                    </a:cubicBezTo>
                    <a:cubicBezTo>
                      <a:pt x="14186" y="26441"/>
                      <a:pt x="16491" y="22782"/>
                      <a:pt x="15238" y="19975"/>
                    </a:cubicBezTo>
                    <a:cubicBezTo>
                      <a:pt x="14683" y="18720"/>
                      <a:pt x="13532" y="18370"/>
                      <a:pt x="12423" y="18370"/>
                    </a:cubicBezTo>
                    <a:cubicBezTo>
                      <a:pt x="11028" y="18370"/>
                      <a:pt x="9699" y="18922"/>
                      <a:pt x="9699" y="18922"/>
                    </a:cubicBezTo>
                    <a:cubicBezTo>
                      <a:pt x="9699" y="18922"/>
                      <a:pt x="11479" y="9624"/>
                      <a:pt x="10326" y="8271"/>
                    </a:cubicBezTo>
                    <a:cubicBezTo>
                      <a:pt x="10186" y="8107"/>
                      <a:pt x="10013" y="8035"/>
                      <a:pt x="9817" y="8035"/>
                    </a:cubicBezTo>
                    <a:cubicBezTo>
                      <a:pt x="8392" y="8035"/>
                      <a:pt x="5739" y="11829"/>
                      <a:pt x="5739" y="11829"/>
                    </a:cubicBezTo>
                    <a:cubicBezTo>
                      <a:pt x="5739" y="11829"/>
                      <a:pt x="5539" y="2732"/>
                      <a:pt x="4060" y="551"/>
                    </a:cubicBezTo>
                    <a:cubicBezTo>
                      <a:pt x="3800" y="161"/>
                      <a:pt x="3461" y="1"/>
                      <a:pt x="3078"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 name="Google Shape;73;p3"/>
              <p:cNvSpPr/>
              <p:nvPr/>
            </p:nvSpPr>
            <p:spPr>
              <a:xfrm>
                <a:off x="-34400" y="3922806"/>
                <a:ext cx="614962" cy="1404773"/>
              </a:xfrm>
              <a:custGeom>
                <a:avLst/>
                <a:gdLst/>
                <a:ahLst/>
                <a:cxnLst/>
                <a:rect l="l" t="t" r="r" b="b"/>
                <a:pathLst>
                  <a:path w="14712" h="33607" extrusionOk="0">
                    <a:moveTo>
                      <a:pt x="3153" y="0"/>
                    </a:moveTo>
                    <a:cubicBezTo>
                      <a:pt x="2110" y="0"/>
                      <a:pt x="1125" y="1196"/>
                      <a:pt x="326" y="2578"/>
                    </a:cubicBezTo>
                    <a:lnTo>
                      <a:pt x="176" y="15335"/>
                    </a:lnTo>
                    <a:lnTo>
                      <a:pt x="0" y="32679"/>
                    </a:lnTo>
                    <a:cubicBezTo>
                      <a:pt x="802" y="32854"/>
                      <a:pt x="1629" y="33005"/>
                      <a:pt x="2506" y="33105"/>
                    </a:cubicBezTo>
                    <a:cubicBezTo>
                      <a:pt x="4361" y="33380"/>
                      <a:pt x="6341" y="33531"/>
                      <a:pt x="8321" y="33606"/>
                    </a:cubicBezTo>
                    <a:cubicBezTo>
                      <a:pt x="10151" y="32729"/>
                      <a:pt x="12206" y="31401"/>
                      <a:pt x="13058" y="29646"/>
                    </a:cubicBezTo>
                    <a:cubicBezTo>
                      <a:pt x="14712" y="26213"/>
                      <a:pt x="10326" y="22553"/>
                      <a:pt x="10326" y="22553"/>
                    </a:cubicBezTo>
                    <a:cubicBezTo>
                      <a:pt x="10326" y="22553"/>
                      <a:pt x="14712" y="22453"/>
                      <a:pt x="13684" y="18493"/>
                    </a:cubicBezTo>
                    <a:cubicBezTo>
                      <a:pt x="12780" y="15068"/>
                      <a:pt x="9635" y="14828"/>
                      <a:pt x="8769" y="14828"/>
                    </a:cubicBezTo>
                    <a:cubicBezTo>
                      <a:pt x="8627" y="14828"/>
                      <a:pt x="8546" y="14834"/>
                      <a:pt x="8546" y="14834"/>
                    </a:cubicBezTo>
                    <a:cubicBezTo>
                      <a:pt x="8546" y="14834"/>
                      <a:pt x="10752" y="10849"/>
                      <a:pt x="9499" y="9095"/>
                    </a:cubicBezTo>
                    <a:cubicBezTo>
                      <a:pt x="9171" y="8628"/>
                      <a:pt x="8734" y="8456"/>
                      <a:pt x="8268" y="8456"/>
                    </a:cubicBezTo>
                    <a:cubicBezTo>
                      <a:pt x="6956" y="8456"/>
                      <a:pt x="5414" y="9821"/>
                      <a:pt x="5414" y="9821"/>
                    </a:cubicBezTo>
                    <a:cubicBezTo>
                      <a:pt x="5414" y="9821"/>
                      <a:pt x="6266" y="1150"/>
                      <a:pt x="3659" y="97"/>
                    </a:cubicBezTo>
                    <a:cubicBezTo>
                      <a:pt x="3489" y="31"/>
                      <a:pt x="3320" y="0"/>
                      <a:pt x="315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 name="Google Shape;74;p3"/>
              <p:cNvSpPr/>
              <p:nvPr/>
            </p:nvSpPr>
            <p:spPr>
              <a:xfrm>
                <a:off x="-34400" y="4546472"/>
                <a:ext cx="316426" cy="760133"/>
              </a:xfrm>
              <a:custGeom>
                <a:avLst/>
                <a:gdLst/>
                <a:ahLst/>
                <a:cxnLst/>
                <a:rect l="l" t="t" r="r" b="b"/>
                <a:pathLst>
                  <a:path w="7570" h="18185" extrusionOk="0">
                    <a:moveTo>
                      <a:pt x="1803" y="0"/>
                    </a:moveTo>
                    <a:cubicBezTo>
                      <a:pt x="1231" y="0"/>
                      <a:pt x="668" y="180"/>
                      <a:pt x="176" y="415"/>
                    </a:cubicBezTo>
                    <a:lnTo>
                      <a:pt x="0" y="17759"/>
                    </a:lnTo>
                    <a:cubicBezTo>
                      <a:pt x="802" y="17934"/>
                      <a:pt x="1629" y="18085"/>
                      <a:pt x="2506" y="18185"/>
                    </a:cubicBezTo>
                    <a:cubicBezTo>
                      <a:pt x="4261" y="16380"/>
                      <a:pt x="7569" y="12496"/>
                      <a:pt x="7093" y="9714"/>
                    </a:cubicBezTo>
                    <a:cubicBezTo>
                      <a:pt x="6466" y="5954"/>
                      <a:pt x="4161" y="5754"/>
                      <a:pt x="4161" y="5754"/>
                    </a:cubicBezTo>
                    <a:cubicBezTo>
                      <a:pt x="4161" y="5754"/>
                      <a:pt x="5940" y="3673"/>
                      <a:pt x="3860" y="1067"/>
                    </a:cubicBezTo>
                    <a:cubicBezTo>
                      <a:pt x="3236" y="276"/>
                      <a:pt x="2512" y="0"/>
                      <a:pt x="180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5" name="Google Shape;75;p3"/>
            <p:cNvGrpSpPr/>
            <p:nvPr/>
          </p:nvGrpSpPr>
          <p:grpSpPr>
            <a:xfrm>
              <a:off x="3020522" y="3839455"/>
              <a:ext cx="1061260" cy="1595677"/>
              <a:chOff x="3020522" y="3839455"/>
              <a:chExt cx="1061260" cy="1595677"/>
            </a:xfrm>
          </p:grpSpPr>
          <p:sp>
            <p:nvSpPr>
              <p:cNvPr id="76" name="Google Shape;76;p3"/>
              <p:cNvSpPr/>
              <p:nvPr/>
            </p:nvSpPr>
            <p:spPr>
              <a:xfrm>
                <a:off x="3020522" y="3839455"/>
                <a:ext cx="1061260" cy="1595673"/>
              </a:xfrm>
              <a:custGeom>
                <a:avLst/>
                <a:gdLst/>
                <a:ahLst/>
                <a:cxnLst/>
                <a:rect l="l" t="t" r="r" b="b"/>
                <a:pathLst>
                  <a:path w="25389" h="38174" extrusionOk="0">
                    <a:moveTo>
                      <a:pt x="11225" y="1"/>
                    </a:moveTo>
                    <a:cubicBezTo>
                      <a:pt x="10430" y="1"/>
                      <a:pt x="9478" y="573"/>
                      <a:pt x="8371" y="1690"/>
                    </a:cubicBezTo>
                    <a:cubicBezTo>
                      <a:pt x="5639" y="4397"/>
                      <a:pt x="6391" y="11089"/>
                      <a:pt x="7319" y="17755"/>
                    </a:cubicBezTo>
                    <a:cubicBezTo>
                      <a:pt x="7562" y="19469"/>
                      <a:pt x="7530" y="20086"/>
                      <a:pt x="7305" y="20086"/>
                    </a:cubicBezTo>
                    <a:cubicBezTo>
                      <a:pt x="6725" y="20086"/>
                      <a:pt x="4864" y="15986"/>
                      <a:pt x="3150" y="15986"/>
                    </a:cubicBezTo>
                    <a:cubicBezTo>
                      <a:pt x="2932" y="15986"/>
                      <a:pt x="2717" y="16052"/>
                      <a:pt x="2506" y="16201"/>
                    </a:cubicBezTo>
                    <a:cubicBezTo>
                      <a:pt x="0" y="17981"/>
                      <a:pt x="1479" y="21941"/>
                      <a:pt x="3559" y="23294"/>
                    </a:cubicBezTo>
                    <a:cubicBezTo>
                      <a:pt x="5639" y="24648"/>
                      <a:pt x="7018" y="26327"/>
                      <a:pt x="5765" y="27379"/>
                    </a:cubicBezTo>
                    <a:cubicBezTo>
                      <a:pt x="5599" y="27515"/>
                      <a:pt x="5432" y="27571"/>
                      <a:pt x="5264" y="27571"/>
                    </a:cubicBezTo>
                    <a:cubicBezTo>
                      <a:pt x="4443" y="27571"/>
                      <a:pt x="3597" y="26239"/>
                      <a:pt x="2852" y="26239"/>
                    </a:cubicBezTo>
                    <a:cubicBezTo>
                      <a:pt x="2589" y="26239"/>
                      <a:pt x="2338" y="26405"/>
                      <a:pt x="2105" y="26853"/>
                    </a:cubicBezTo>
                    <a:cubicBezTo>
                      <a:pt x="1278" y="28382"/>
                      <a:pt x="2306" y="32091"/>
                      <a:pt x="6491" y="34773"/>
                    </a:cubicBezTo>
                    <a:cubicBezTo>
                      <a:pt x="7694" y="35550"/>
                      <a:pt x="9123" y="36227"/>
                      <a:pt x="10877" y="36778"/>
                    </a:cubicBezTo>
                    <a:cubicBezTo>
                      <a:pt x="13861" y="37682"/>
                      <a:pt x="16524" y="38173"/>
                      <a:pt x="18738" y="38173"/>
                    </a:cubicBezTo>
                    <a:cubicBezTo>
                      <a:pt x="20821" y="38173"/>
                      <a:pt x="22506" y="37739"/>
                      <a:pt x="23685" y="36803"/>
                    </a:cubicBezTo>
                    <a:cubicBezTo>
                      <a:pt x="24537" y="36101"/>
                      <a:pt x="25113" y="35174"/>
                      <a:pt x="25389" y="33946"/>
                    </a:cubicBezTo>
                    <a:cubicBezTo>
                      <a:pt x="25389" y="33946"/>
                      <a:pt x="21649" y="7936"/>
                      <a:pt x="18639" y="7936"/>
                    </a:cubicBezTo>
                    <a:cubicBezTo>
                      <a:pt x="18591" y="7936"/>
                      <a:pt x="18544" y="7942"/>
                      <a:pt x="18497" y="7956"/>
                    </a:cubicBezTo>
                    <a:cubicBezTo>
                      <a:pt x="15501" y="8773"/>
                      <a:pt x="16687" y="12745"/>
                      <a:pt x="15412" y="12745"/>
                    </a:cubicBezTo>
                    <a:cubicBezTo>
                      <a:pt x="15396" y="12745"/>
                      <a:pt x="15380" y="12744"/>
                      <a:pt x="15364" y="12743"/>
                    </a:cubicBezTo>
                    <a:cubicBezTo>
                      <a:pt x="14010" y="12643"/>
                      <a:pt x="14537" y="7830"/>
                      <a:pt x="13684" y="3670"/>
                    </a:cubicBezTo>
                    <a:cubicBezTo>
                      <a:pt x="13196" y="1196"/>
                      <a:pt x="12374" y="1"/>
                      <a:pt x="11225"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7" name="Google Shape;77;p3"/>
              <p:cNvSpPr/>
              <p:nvPr/>
            </p:nvSpPr>
            <p:spPr>
              <a:xfrm>
                <a:off x="3208040" y="4053768"/>
                <a:ext cx="803563" cy="1381365"/>
              </a:xfrm>
              <a:custGeom>
                <a:avLst/>
                <a:gdLst/>
                <a:ahLst/>
                <a:cxnLst/>
                <a:rect l="l" t="t" r="r" b="b"/>
                <a:pathLst>
                  <a:path w="19224" h="33047" extrusionOk="0">
                    <a:moveTo>
                      <a:pt x="5992" y="1"/>
                    </a:moveTo>
                    <a:cubicBezTo>
                      <a:pt x="5848" y="1"/>
                      <a:pt x="5697" y="32"/>
                      <a:pt x="5539" y="97"/>
                    </a:cubicBezTo>
                    <a:cubicBezTo>
                      <a:pt x="2532" y="1350"/>
                      <a:pt x="3559" y="5435"/>
                      <a:pt x="4286" y="8668"/>
                    </a:cubicBezTo>
                    <a:cubicBezTo>
                      <a:pt x="5038" y="11902"/>
                      <a:pt x="5965" y="16914"/>
                      <a:pt x="4411" y="17340"/>
                    </a:cubicBezTo>
                    <a:cubicBezTo>
                      <a:pt x="4274" y="17375"/>
                      <a:pt x="4138" y="17390"/>
                      <a:pt x="4004" y="17390"/>
                    </a:cubicBezTo>
                    <a:cubicBezTo>
                      <a:pt x="3008" y="17390"/>
                      <a:pt x="2112" y="16548"/>
                      <a:pt x="1670" y="16548"/>
                    </a:cubicBezTo>
                    <a:cubicBezTo>
                      <a:pt x="1484" y="16548"/>
                      <a:pt x="1379" y="16696"/>
                      <a:pt x="1379" y="17115"/>
                    </a:cubicBezTo>
                    <a:cubicBezTo>
                      <a:pt x="1379" y="18694"/>
                      <a:pt x="4812" y="21300"/>
                      <a:pt x="2406" y="23180"/>
                    </a:cubicBezTo>
                    <a:cubicBezTo>
                      <a:pt x="376" y="24784"/>
                      <a:pt x="0" y="25711"/>
                      <a:pt x="2005" y="29646"/>
                    </a:cubicBezTo>
                    <a:cubicBezTo>
                      <a:pt x="3208" y="30423"/>
                      <a:pt x="4637" y="31100"/>
                      <a:pt x="6391" y="31651"/>
                    </a:cubicBezTo>
                    <a:cubicBezTo>
                      <a:pt x="9375" y="32555"/>
                      <a:pt x="12038" y="33046"/>
                      <a:pt x="14252" y="33046"/>
                    </a:cubicBezTo>
                    <a:cubicBezTo>
                      <a:pt x="16335" y="33046"/>
                      <a:pt x="18020" y="32612"/>
                      <a:pt x="19199" y="31676"/>
                    </a:cubicBezTo>
                    <a:lnTo>
                      <a:pt x="19224" y="28092"/>
                    </a:lnTo>
                    <a:cubicBezTo>
                      <a:pt x="19224" y="28092"/>
                      <a:pt x="16417" y="8869"/>
                      <a:pt x="14537" y="8343"/>
                    </a:cubicBezTo>
                    <a:cubicBezTo>
                      <a:pt x="14441" y="8317"/>
                      <a:pt x="14348" y="8305"/>
                      <a:pt x="14259" y="8305"/>
                    </a:cubicBezTo>
                    <a:cubicBezTo>
                      <a:pt x="12793" y="8305"/>
                      <a:pt x="12193" y="11558"/>
                      <a:pt x="11039" y="11558"/>
                    </a:cubicBezTo>
                    <a:cubicBezTo>
                      <a:pt x="10887" y="11558"/>
                      <a:pt x="10726" y="11502"/>
                      <a:pt x="10552" y="11375"/>
                    </a:cubicBezTo>
                    <a:cubicBezTo>
                      <a:pt x="9079" y="10282"/>
                      <a:pt x="8619" y="1"/>
                      <a:pt x="5992"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8" name="Google Shape;78;p3"/>
              <p:cNvSpPr/>
              <p:nvPr/>
            </p:nvSpPr>
            <p:spPr>
              <a:xfrm>
                <a:off x="3531912" y="4495935"/>
                <a:ext cx="241688" cy="889211"/>
              </a:xfrm>
              <a:custGeom>
                <a:avLst/>
                <a:gdLst/>
                <a:ahLst/>
                <a:cxnLst/>
                <a:rect l="l" t="t" r="r" b="b"/>
                <a:pathLst>
                  <a:path w="5782" h="21273" extrusionOk="0">
                    <a:moveTo>
                      <a:pt x="504" y="0"/>
                    </a:moveTo>
                    <a:cubicBezTo>
                      <a:pt x="246" y="0"/>
                      <a:pt x="1" y="193"/>
                      <a:pt x="122" y="496"/>
                    </a:cubicBezTo>
                    <a:cubicBezTo>
                      <a:pt x="1751" y="4507"/>
                      <a:pt x="2628" y="8842"/>
                      <a:pt x="3506" y="13078"/>
                    </a:cubicBezTo>
                    <a:cubicBezTo>
                      <a:pt x="4032" y="15710"/>
                      <a:pt x="4508" y="18316"/>
                      <a:pt x="4909" y="20973"/>
                    </a:cubicBezTo>
                    <a:cubicBezTo>
                      <a:pt x="4949" y="21182"/>
                      <a:pt x="5100" y="21272"/>
                      <a:pt x="5262" y="21272"/>
                    </a:cubicBezTo>
                    <a:cubicBezTo>
                      <a:pt x="5508" y="21272"/>
                      <a:pt x="5782" y="21064"/>
                      <a:pt x="5736" y="20747"/>
                    </a:cubicBezTo>
                    <a:cubicBezTo>
                      <a:pt x="5310" y="18116"/>
                      <a:pt x="4834" y="15484"/>
                      <a:pt x="4308" y="12852"/>
                    </a:cubicBezTo>
                    <a:cubicBezTo>
                      <a:pt x="3455" y="8642"/>
                      <a:pt x="2578" y="4281"/>
                      <a:pt x="924" y="271"/>
                    </a:cubicBezTo>
                    <a:cubicBezTo>
                      <a:pt x="845" y="83"/>
                      <a:pt x="672" y="0"/>
                      <a:pt x="50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9" name="Google Shape;79;p3"/>
            <p:cNvGrpSpPr/>
            <p:nvPr/>
          </p:nvGrpSpPr>
          <p:grpSpPr>
            <a:xfrm>
              <a:off x="4376621" y="3930330"/>
              <a:ext cx="1138339" cy="1457482"/>
              <a:chOff x="4376621" y="3930330"/>
              <a:chExt cx="1138339" cy="1457482"/>
            </a:xfrm>
          </p:grpSpPr>
          <p:sp>
            <p:nvSpPr>
              <p:cNvPr id="80" name="Google Shape;80;p3"/>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 name="Google Shape;81;p3"/>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 name="Google Shape;82;p3"/>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83" name="Google Shape;83;p3"/>
            <p:cNvGrpSpPr/>
            <p:nvPr/>
          </p:nvGrpSpPr>
          <p:grpSpPr>
            <a:xfrm>
              <a:off x="3804453" y="3817886"/>
              <a:ext cx="944680" cy="1631161"/>
              <a:chOff x="3804453" y="3817886"/>
              <a:chExt cx="944680" cy="1631161"/>
            </a:xfrm>
          </p:grpSpPr>
          <p:sp>
            <p:nvSpPr>
              <p:cNvPr id="84" name="Google Shape;84;p3"/>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 name="Google Shape;85;p3"/>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 name="Google Shape;86;p3"/>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spTree>
    <p:extLst>
      <p:ext uri="{BB962C8B-B14F-4D97-AF65-F5344CB8AC3E}">
        <p14:creationId xmlns:p14="http://schemas.microsoft.com/office/powerpoint/2010/main" val="41423930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87"/>
        <p:cNvGrpSpPr/>
        <p:nvPr/>
      </p:nvGrpSpPr>
      <p:grpSpPr>
        <a:xfrm>
          <a:off x="0" y="0"/>
          <a:ext cx="0" cy="0"/>
          <a:chOff x="0" y="0"/>
          <a:chExt cx="0" cy="0"/>
        </a:xfrm>
      </p:grpSpPr>
      <p:grpSp>
        <p:nvGrpSpPr>
          <p:cNvPr id="88" name="Google Shape;88;p4"/>
          <p:cNvGrpSpPr/>
          <p:nvPr/>
        </p:nvGrpSpPr>
        <p:grpSpPr>
          <a:xfrm>
            <a:off x="0" y="5993836"/>
            <a:ext cx="12192000" cy="768387"/>
            <a:chOff x="0" y="4571577"/>
            <a:chExt cx="9144000" cy="576290"/>
          </a:xfrm>
        </p:grpSpPr>
        <p:sp>
          <p:nvSpPr>
            <p:cNvPr id="89" name="Google Shape;89;p4"/>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 name="Google Shape;90;p4"/>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1" name="Google Shape;91;p4"/>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 name="Google Shape;92;p4"/>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 name="Google Shape;93;p4"/>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 name="Google Shape;94;p4"/>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 name="Google Shape;95;p4"/>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6" name="Google Shape;96;p4"/>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7" name="Google Shape;97;p4"/>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8" name="Google Shape;98;p4"/>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99" name="Google Shape;99;p4"/>
          <p:cNvSpPr txBox="1">
            <a:spLocks noGrp="1"/>
          </p:cNvSpPr>
          <p:nvPr>
            <p:ph type="body" idx="1"/>
          </p:nvPr>
        </p:nvSpPr>
        <p:spPr>
          <a:xfrm>
            <a:off x="960000" y="1621003"/>
            <a:ext cx="10272000" cy="4555200"/>
          </a:xfrm>
          <a:prstGeom prst="rect">
            <a:avLst/>
          </a:prstGeom>
        </p:spPr>
        <p:txBody>
          <a:bodyPr spcFirstLastPara="1" wrap="square" lIns="91425" tIns="91425" rIns="91425" bIns="91425" anchor="t" anchorCtr="0">
            <a:noAutofit/>
          </a:bodyPr>
          <a:lstStyle>
            <a:lvl1pPr marL="609585" lvl="0" indent="-406390" rtl="0">
              <a:lnSpc>
                <a:spcPct val="100000"/>
              </a:lnSpc>
              <a:spcBef>
                <a:spcPts val="0"/>
              </a:spcBef>
              <a:spcAft>
                <a:spcPts val="0"/>
              </a:spcAft>
              <a:buClr>
                <a:srgbClr val="434343"/>
              </a:buClr>
              <a:buSzPts val="1200"/>
              <a:buAutoNum type="arabicPeriod"/>
              <a:defRPr sz="1667">
                <a:solidFill>
                  <a:srgbClr val="434343"/>
                </a:solidFill>
              </a:defRPr>
            </a:lvl1pPr>
            <a:lvl2pPr marL="1219170" lvl="1" indent="-406390" rtl="0">
              <a:lnSpc>
                <a:spcPct val="115000"/>
              </a:lnSpc>
              <a:spcBef>
                <a:spcPts val="2133"/>
              </a:spcBef>
              <a:spcAft>
                <a:spcPts val="0"/>
              </a:spcAft>
              <a:buClr>
                <a:srgbClr val="434343"/>
              </a:buClr>
              <a:buSzPts val="1200"/>
              <a:buFont typeface="Roboto Condensed Light"/>
              <a:buAutoNum type="alphaLcPeriod"/>
              <a:defRPr>
                <a:solidFill>
                  <a:srgbClr val="434343"/>
                </a:solidFill>
              </a:defRPr>
            </a:lvl2pPr>
            <a:lvl3pPr marL="1828754" lvl="2" indent="-406390" rtl="0">
              <a:lnSpc>
                <a:spcPct val="115000"/>
              </a:lnSpc>
              <a:spcBef>
                <a:spcPts val="2133"/>
              </a:spcBef>
              <a:spcAft>
                <a:spcPts val="0"/>
              </a:spcAft>
              <a:buClr>
                <a:srgbClr val="434343"/>
              </a:buClr>
              <a:buSzPts val="1200"/>
              <a:buFont typeface="Roboto Condensed Light"/>
              <a:buAutoNum type="romanLcPeriod"/>
              <a:defRPr>
                <a:solidFill>
                  <a:srgbClr val="434343"/>
                </a:solidFill>
              </a:defRPr>
            </a:lvl3pPr>
            <a:lvl4pPr marL="2438339" lvl="3" indent="-406390" rtl="0">
              <a:lnSpc>
                <a:spcPct val="115000"/>
              </a:lnSpc>
              <a:spcBef>
                <a:spcPts val="2133"/>
              </a:spcBef>
              <a:spcAft>
                <a:spcPts val="0"/>
              </a:spcAft>
              <a:buClr>
                <a:srgbClr val="434343"/>
              </a:buClr>
              <a:buSzPts val="1200"/>
              <a:buFont typeface="Roboto Condensed Light"/>
              <a:buAutoNum type="arabicPeriod"/>
              <a:defRPr>
                <a:solidFill>
                  <a:srgbClr val="434343"/>
                </a:solidFill>
              </a:defRPr>
            </a:lvl4pPr>
            <a:lvl5pPr marL="3047924" lvl="4" indent="-406390" rtl="0">
              <a:lnSpc>
                <a:spcPct val="115000"/>
              </a:lnSpc>
              <a:spcBef>
                <a:spcPts val="2133"/>
              </a:spcBef>
              <a:spcAft>
                <a:spcPts val="0"/>
              </a:spcAft>
              <a:buClr>
                <a:srgbClr val="434343"/>
              </a:buClr>
              <a:buSzPts val="1200"/>
              <a:buFont typeface="Roboto Condensed Light"/>
              <a:buAutoNum type="alphaLcPeriod"/>
              <a:defRPr>
                <a:solidFill>
                  <a:srgbClr val="434343"/>
                </a:solidFill>
              </a:defRPr>
            </a:lvl5pPr>
            <a:lvl6pPr marL="3657509" lvl="5" indent="-406390" rtl="0">
              <a:lnSpc>
                <a:spcPct val="115000"/>
              </a:lnSpc>
              <a:spcBef>
                <a:spcPts val="2133"/>
              </a:spcBef>
              <a:spcAft>
                <a:spcPts val="0"/>
              </a:spcAft>
              <a:buClr>
                <a:srgbClr val="434343"/>
              </a:buClr>
              <a:buSzPts val="1200"/>
              <a:buFont typeface="Roboto Condensed Light"/>
              <a:buAutoNum type="romanLcPeriod"/>
              <a:defRPr>
                <a:solidFill>
                  <a:srgbClr val="434343"/>
                </a:solidFill>
              </a:defRPr>
            </a:lvl6pPr>
            <a:lvl7pPr marL="4267093" lvl="6" indent="-406390" rtl="0">
              <a:lnSpc>
                <a:spcPct val="115000"/>
              </a:lnSpc>
              <a:spcBef>
                <a:spcPts val="2133"/>
              </a:spcBef>
              <a:spcAft>
                <a:spcPts val="0"/>
              </a:spcAft>
              <a:buClr>
                <a:srgbClr val="434343"/>
              </a:buClr>
              <a:buSzPts val="1200"/>
              <a:buFont typeface="Roboto Condensed Light"/>
              <a:buAutoNum type="arabicPeriod"/>
              <a:defRPr>
                <a:solidFill>
                  <a:srgbClr val="434343"/>
                </a:solidFill>
              </a:defRPr>
            </a:lvl7pPr>
            <a:lvl8pPr marL="4876678" lvl="7" indent="-406390" rtl="0">
              <a:lnSpc>
                <a:spcPct val="115000"/>
              </a:lnSpc>
              <a:spcBef>
                <a:spcPts val="2133"/>
              </a:spcBef>
              <a:spcAft>
                <a:spcPts val="0"/>
              </a:spcAft>
              <a:buClr>
                <a:srgbClr val="434343"/>
              </a:buClr>
              <a:buSzPts val="1200"/>
              <a:buFont typeface="Roboto Condensed Light"/>
              <a:buAutoNum type="alphaLcPeriod"/>
              <a:defRPr>
                <a:solidFill>
                  <a:srgbClr val="434343"/>
                </a:solidFill>
              </a:defRPr>
            </a:lvl8pPr>
            <a:lvl9pPr marL="5486263" lvl="8" indent="-406390" rtl="0">
              <a:lnSpc>
                <a:spcPct val="115000"/>
              </a:lnSpc>
              <a:spcBef>
                <a:spcPts val="2133"/>
              </a:spcBef>
              <a:spcAft>
                <a:spcPts val="2133"/>
              </a:spcAft>
              <a:buClr>
                <a:srgbClr val="434343"/>
              </a:buClr>
              <a:buSzPts val="1200"/>
              <a:buFont typeface="Roboto Condensed Light"/>
              <a:buAutoNum type="romanLcPeriod"/>
              <a:defRPr>
                <a:solidFill>
                  <a:srgbClr val="434343"/>
                </a:solidFill>
              </a:defRPr>
            </a:lvl9pPr>
          </a:lstStyle>
          <a:p>
            <a:endParaRPr/>
          </a:p>
        </p:txBody>
      </p:sp>
      <p:sp>
        <p:nvSpPr>
          <p:cNvPr id="100" name="Google Shape;100;p4"/>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101" name="Google Shape;101;p4"/>
          <p:cNvGrpSpPr/>
          <p:nvPr/>
        </p:nvGrpSpPr>
        <p:grpSpPr>
          <a:xfrm>
            <a:off x="0" y="6087100"/>
            <a:ext cx="12192000" cy="1183117"/>
            <a:chOff x="0" y="4412925"/>
            <a:chExt cx="9144000" cy="887338"/>
          </a:xfrm>
        </p:grpSpPr>
        <p:sp>
          <p:nvSpPr>
            <p:cNvPr id="102" name="Google Shape;102;p4"/>
            <p:cNvSpPr/>
            <p:nvPr/>
          </p:nvSpPr>
          <p:spPr>
            <a:xfrm>
              <a:off x="0" y="44129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3" name="Google Shape;103;p4"/>
            <p:cNvSpPr/>
            <p:nvPr/>
          </p:nvSpPr>
          <p:spPr>
            <a:xfrm>
              <a:off x="911486"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4" name="Google Shape;104;p4"/>
            <p:cNvSpPr/>
            <p:nvPr/>
          </p:nvSpPr>
          <p:spPr>
            <a:xfrm flipH="1">
              <a:off x="1838113"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 name="Google Shape;105;p4"/>
            <p:cNvSpPr/>
            <p:nvPr/>
          </p:nvSpPr>
          <p:spPr>
            <a:xfrm>
              <a:off x="2785105" y="45578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 name="Google Shape;106;p4"/>
            <p:cNvSpPr/>
            <p:nvPr/>
          </p:nvSpPr>
          <p:spPr>
            <a:xfrm>
              <a:off x="3730274" y="46921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 name="Google Shape;107;p4"/>
            <p:cNvSpPr/>
            <p:nvPr/>
          </p:nvSpPr>
          <p:spPr>
            <a:xfrm flipH="1">
              <a:off x="8215662" y="44129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 name="Google Shape;108;p4"/>
            <p:cNvSpPr/>
            <p:nvPr/>
          </p:nvSpPr>
          <p:spPr>
            <a:xfrm flipH="1">
              <a:off x="7277943"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 name="Google Shape;109;p4"/>
            <p:cNvSpPr/>
            <p:nvPr/>
          </p:nvSpPr>
          <p:spPr>
            <a:xfrm>
              <a:off x="6351316"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 name="Google Shape;110;p4"/>
            <p:cNvSpPr/>
            <p:nvPr/>
          </p:nvSpPr>
          <p:spPr>
            <a:xfrm flipH="1">
              <a:off x="5404324" y="45578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 name="Google Shape;111;p4"/>
            <p:cNvSpPr/>
            <p:nvPr/>
          </p:nvSpPr>
          <p:spPr>
            <a:xfrm flipH="1">
              <a:off x="4459155" y="46921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7322768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12"/>
        <p:cNvGrpSpPr/>
        <p:nvPr/>
      </p:nvGrpSpPr>
      <p:grpSpPr>
        <a:xfrm>
          <a:off x="0" y="0"/>
          <a:ext cx="0" cy="0"/>
          <a:chOff x="0" y="0"/>
          <a:chExt cx="0" cy="0"/>
        </a:xfrm>
      </p:grpSpPr>
      <p:sp>
        <p:nvSpPr>
          <p:cNvPr id="113" name="Google Shape;113;p5"/>
          <p:cNvSpPr txBox="1">
            <a:spLocks noGrp="1"/>
          </p:cNvSpPr>
          <p:nvPr>
            <p:ph type="title"/>
          </p:nvPr>
        </p:nvSpPr>
        <p:spPr>
          <a:xfrm>
            <a:off x="960000" y="2816267"/>
            <a:ext cx="3340800" cy="7452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500"/>
              <a:buNone/>
              <a:defRPr sz="3067" b="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4" name="Google Shape;114;p5"/>
          <p:cNvSpPr txBox="1">
            <a:spLocks noGrp="1"/>
          </p:cNvSpPr>
          <p:nvPr>
            <p:ph type="title" idx="2"/>
          </p:nvPr>
        </p:nvSpPr>
        <p:spPr>
          <a:xfrm>
            <a:off x="7935267" y="2816267"/>
            <a:ext cx="3340800" cy="7452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sz="3067" b="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5" name="Google Shape;115;p5"/>
          <p:cNvSpPr txBox="1">
            <a:spLocks noGrp="1"/>
          </p:cNvSpPr>
          <p:nvPr>
            <p:ph type="subTitle" idx="1"/>
          </p:nvPr>
        </p:nvSpPr>
        <p:spPr>
          <a:xfrm>
            <a:off x="7935263" y="3466429"/>
            <a:ext cx="3340800" cy="1347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800"/>
              <a:buNone/>
              <a:defRPr sz="1867" b="0"/>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16" name="Google Shape;116;p5"/>
          <p:cNvSpPr txBox="1">
            <a:spLocks noGrp="1"/>
          </p:cNvSpPr>
          <p:nvPr>
            <p:ph type="subTitle" idx="3"/>
          </p:nvPr>
        </p:nvSpPr>
        <p:spPr>
          <a:xfrm>
            <a:off x="960233" y="3466429"/>
            <a:ext cx="3340800" cy="13476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sz="1867" b="0"/>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17" name="Google Shape;117;p5"/>
          <p:cNvSpPr/>
          <p:nvPr/>
        </p:nvSpPr>
        <p:spPr>
          <a:xfrm>
            <a:off x="11180268" y="146462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8" name="Google Shape;118;p5"/>
          <p:cNvSpPr/>
          <p:nvPr/>
        </p:nvSpPr>
        <p:spPr>
          <a:xfrm>
            <a:off x="-396433" y="441684"/>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9" name="Google Shape;119;p5"/>
          <p:cNvSpPr/>
          <p:nvPr/>
        </p:nvSpPr>
        <p:spPr>
          <a:xfrm>
            <a:off x="8789891" y="-403037"/>
            <a:ext cx="2232292" cy="1068008"/>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120" name="Google Shape;120;p5"/>
          <p:cNvGrpSpPr/>
          <p:nvPr/>
        </p:nvGrpSpPr>
        <p:grpSpPr>
          <a:xfrm>
            <a:off x="0" y="5516099"/>
            <a:ext cx="12192000" cy="1347572"/>
            <a:chOff x="0" y="4260525"/>
            <a:chExt cx="9144000" cy="887338"/>
          </a:xfrm>
        </p:grpSpPr>
        <p:sp>
          <p:nvSpPr>
            <p:cNvPr id="121" name="Google Shape;121;p5"/>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2" name="Google Shape;122;p5"/>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3" name="Google Shape;123;p5"/>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4" name="Google Shape;124;p5"/>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5" name="Google Shape;125;p5"/>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6" name="Google Shape;126;p5"/>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7" name="Google Shape;127;p5"/>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8" name="Google Shape;128;p5"/>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9" name="Google Shape;129;p5"/>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0" name="Google Shape;130;p5"/>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31" name="Google Shape;131;p5"/>
          <p:cNvGrpSpPr/>
          <p:nvPr/>
        </p:nvGrpSpPr>
        <p:grpSpPr>
          <a:xfrm flipH="1">
            <a:off x="10876197" y="3666033"/>
            <a:ext cx="1341947" cy="3210584"/>
            <a:chOff x="-34400" y="2920300"/>
            <a:chExt cx="1006460" cy="2407938"/>
          </a:xfrm>
        </p:grpSpPr>
        <p:sp>
          <p:nvSpPr>
            <p:cNvPr id="132" name="Google Shape;132;p5"/>
            <p:cNvSpPr/>
            <p:nvPr/>
          </p:nvSpPr>
          <p:spPr>
            <a:xfrm>
              <a:off x="-34400" y="2920300"/>
              <a:ext cx="1006460" cy="2407931"/>
            </a:xfrm>
            <a:custGeom>
              <a:avLst/>
              <a:gdLst/>
              <a:ahLst/>
              <a:cxnLst/>
              <a:rect l="l" t="t" r="r" b="b"/>
              <a:pathLst>
                <a:path w="24078" h="57606" extrusionOk="0">
                  <a:moveTo>
                    <a:pt x="5444" y="1"/>
                  </a:moveTo>
                  <a:cubicBezTo>
                    <a:pt x="3809" y="1"/>
                    <a:pt x="2351" y="6295"/>
                    <a:pt x="1429" y="11474"/>
                  </a:cubicBezTo>
                  <a:cubicBezTo>
                    <a:pt x="802" y="15133"/>
                    <a:pt x="401" y="18240"/>
                    <a:pt x="401" y="18240"/>
                  </a:cubicBezTo>
                  <a:lnTo>
                    <a:pt x="326" y="26561"/>
                  </a:lnTo>
                  <a:lnTo>
                    <a:pt x="176" y="39318"/>
                  </a:lnTo>
                  <a:lnTo>
                    <a:pt x="0" y="56662"/>
                  </a:lnTo>
                  <a:cubicBezTo>
                    <a:pt x="802" y="56837"/>
                    <a:pt x="1629" y="56988"/>
                    <a:pt x="2506" y="57088"/>
                  </a:cubicBezTo>
                  <a:cubicBezTo>
                    <a:pt x="4361" y="57363"/>
                    <a:pt x="6341" y="57514"/>
                    <a:pt x="8321" y="57589"/>
                  </a:cubicBezTo>
                  <a:cubicBezTo>
                    <a:pt x="8798" y="57599"/>
                    <a:pt x="9276" y="57606"/>
                    <a:pt x="9752" y="57606"/>
                  </a:cubicBezTo>
                  <a:cubicBezTo>
                    <a:pt x="10425" y="57606"/>
                    <a:pt x="11094" y="57593"/>
                    <a:pt x="11755" y="57564"/>
                  </a:cubicBezTo>
                  <a:cubicBezTo>
                    <a:pt x="17344" y="57389"/>
                    <a:pt x="22181" y="56286"/>
                    <a:pt x="22857" y="54256"/>
                  </a:cubicBezTo>
                  <a:cubicBezTo>
                    <a:pt x="24010" y="50822"/>
                    <a:pt x="19424" y="46010"/>
                    <a:pt x="19424" y="46010"/>
                  </a:cubicBezTo>
                  <a:cubicBezTo>
                    <a:pt x="19424" y="46010"/>
                    <a:pt x="23709" y="46010"/>
                    <a:pt x="23910" y="40697"/>
                  </a:cubicBezTo>
                  <a:cubicBezTo>
                    <a:pt x="24077" y="36238"/>
                    <a:pt x="19156" y="35870"/>
                    <a:pt x="17531" y="35870"/>
                  </a:cubicBezTo>
                  <a:cubicBezTo>
                    <a:pt x="17210" y="35870"/>
                    <a:pt x="17018" y="35885"/>
                    <a:pt x="17018" y="35885"/>
                  </a:cubicBezTo>
                  <a:cubicBezTo>
                    <a:pt x="17018" y="35885"/>
                    <a:pt x="22331" y="31925"/>
                    <a:pt x="21303" y="26912"/>
                  </a:cubicBezTo>
                  <a:cubicBezTo>
                    <a:pt x="20926" y="25116"/>
                    <a:pt x="19705" y="24539"/>
                    <a:pt x="18294" y="24539"/>
                  </a:cubicBezTo>
                  <a:cubicBezTo>
                    <a:pt x="15768" y="24539"/>
                    <a:pt x="12632" y="26386"/>
                    <a:pt x="12632" y="26386"/>
                  </a:cubicBezTo>
                  <a:cubicBezTo>
                    <a:pt x="12632" y="26386"/>
                    <a:pt x="16692" y="11348"/>
                    <a:pt x="14812" y="9895"/>
                  </a:cubicBezTo>
                  <a:cubicBezTo>
                    <a:pt x="14669" y="9782"/>
                    <a:pt x="14503" y="9730"/>
                    <a:pt x="14318" y="9730"/>
                  </a:cubicBezTo>
                  <a:cubicBezTo>
                    <a:pt x="12065" y="9730"/>
                    <a:pt x="6993" y="17413"/>
                    <a:pt x="6993" y="17413"/>
                  </a:cubicBezTo>
                  <a:cubicBezTo>
                    <a:pt x="6993" y="17413"/>
                    <a:pt x="8672" y="1423"/>
                    <a:pt x="5739" y="70"/>
                  </a:cubicBezTo>
                  <a:cubicBezTo>
                    <a:pt x="5640" y="23"/>
                    <a:pt x="5542" y="1"/>
                    <a:pt x="544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3" name="Google Shape;133;p5"/>
            <p:cNvSpPr/>
            <p:nvPr/>
          </p:nvSpPr>
          <p:spPr>
            <a:xfrm>
              <a:off x="-34400" y="3371622"/>
              <a:ext cx="802518" cy="1956616"/>
            </a:xfrm>
            <a:custGeom>
              <a:avLst/>
              <a:gdLst/>
              <a:ahLst/>
              <a:cxnLst/>
              <a:rect l="l" t="t" r="r" b="b"/>
              <a:pathLst>
                <a:path w="19199" h="46809" extrusionOk="0">
                  <a:moveTo>
                    <a:pt x="3078" y="1"/>
                  </a:moveTo>
                  <a:cubicBezTo>
                    <a:pt x="2575" y="1"/>
                    <a:pt x="1998" y="278"/>
                    <a:pt x="1429" y="677"/>
                  </a:cubicBezTo>
                  <a:cubicBezTo>
                    <a:pt x="802" y="4336"/>
                    <a:pt x="401" y="7443"/>
                    <a:pt x="401" y="7443"/>
                  </a:cubicBezTo>
                  <a:lnTo>
                    <a:pt x="326" y="15764"/>
                  </a:lnTo>
                  <a:lnTo>
                    <a:pt x="176" y="28521"/>
                  </a:lnTo>
                  <a:lnTo>
                    <a:pt x="0" y="45865"/>
                  </a:lnTo>
                  <a:cubicBezTo>
                    <a:pt x="802" y="46040"/>
                    <a:pt x="1629" y="46191"/>
                    <a:pt x="2506" y="46291"/>
                  </a:cubicBezTo>
                  <a:cubicBezTo>
                    <a:pt x="4361" y="46566"/>
                    <a:pt x="6341" y="46717"/>
                    <a:pt x="8321" y="46792"/>
                  </a:cubicBezTo>
                  <a:cubicBezTo>
                    <a:pt x="8798" y="46802"/>
                    <a:pt x="9276" y="46809"/>
                    <a:pt x="9752" y="46809"/>
                  </a:cubicBezTo>
                  <a:cubicBezTo>
                    <a:pt x="10425" y="46809"/>
                    <a:pt x="11094" y="46796"/>
                    <a:pt x="11755" y="46767"/>
                  </a:cubicBezTo>
                  <a:cubicBezTo>
                    <a:pt x="14361" y="45614"/>
                    <a:pt x="17719" y="43785"/>
                    <a:pt x="18271" y="41805"/>
                  </a:cubicBezTo>
                  <a:cubicBezTo>
                    <a:pt x="19198" y="38446"/>
                    <a:pt x="15865" y="34812"/>
                    <a:pt x="15865" y="34812"/>
                  </a:cubicBezTo>
                  <a:cubicBezTo>
                    <a:pt x="15865" y="34812"/>
                    <a:pt x="18797" y="34286"/>
                    <a:pt x="18271" y="30627"/>
                  </a:cubicBezTo>
                  <a:cubicBezTo>
                    <a:pt x="17745" y="26967"/>
                    <a:pt x="14186" y="26441"/>
                    <a:pt x="14186" y="26441"/>
                  </a:cubicBezTo>
                  <a:cubicBezTo>
                    <a:pt x="14186" y="26441"/>
                    <a:pt x="16491" y="22782"/>
                    <a:pt x="15238" y="19975"/>
                  </a:cubicBezTo>
                  <a:cubicBezTo>
                    <a:pt x="14683" y="18720"/>
                    <a:pt x="13532" y="18370"/>
                    <a:pt x="12423" y="18370"/>
                  </a:cubicBezTo>
                  <a:cubicBezTo>
                    <a:pt x="11028" y="18370"/>
                    <a:pt x="9699" y="18922"/>
                    <a:pt x="9699" y="18922"/>
                  </a:cubicBezTo>
                  <a:cubicBezTo>
                    <a:pt x="9699" y="18922"/>
                    <a:pt x="11479" y="9624"/>
                    <a:pt x="10326" y="8271"/>
                  </a:cubicBezTo>
                  <a:cubicBezTo>
                    <a:pt x="10186" y="8107"/>
                    <a:pt x="10013" y="8035"/>
                    <a:pt x="9817" y="8035"/>
                  </a:cubicBezTo>
                  <a:cubicBezTo>
                    <a:pt x="8392" y="8035"/>
                    <a:pt x="5739" y="11829"/>
                    <a:pt x="5739" y="11829"/>
                  </a:cubicBezTo>
                  <a:cubicBezTo>
                    <a:pt x="5739" y="11829"/>
                    <a:pt x="5539" y="2732"/>
                    <a:pt x="4060" y="551"/>
                  </a:cubicBezTo>
                  <a:cubicBezTo>
                    <a:pt x="3800" y="161"/>
                    <a:pt x="3461" y="1"/>
                    <a:pt x="3078"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4" name="Google Shape;134;p5"/>
            <p:cNvSpPr/>
            <p:nvPr/>
          </p:nvSpPr>
          <p:spPr>
            <a:xfrm>
              <a:off x="-34400" y="3922806"/>
              <a:ext cx="614962" cy="1404773"/>
            </a:xfrm>
            <a:custGeom>
              <a:avLst/>
              <a:gdLst/>
              <a:ahLst/>
              <a:cxnLst/>
              <a:rect l="l" t="t" r="r" b="b"/>
              <a:pathLst>
                <a:path w="14712" h="33607" extrusionOk="0">
                  <a:moveTo>
                    <a:pt x="3153" y="0"/>
                  </a:moveTo>
                  <a:cubicBezTo>
                    <a:pt x="2110" y="0"/>
                    <a:pt x="1125" y="1196"/>
                    <a:pt x="326" y="2578"/>
                  </a:cubicBezTo>
                  <a:lnTo>
                    <a:pt x="176" y="15335"/>
                  </a:lnTo>
                  <a:lnTo>
                    <a:pt x="0" y="32679"/>
                  </a:lnTo>
                  <a:cubicBezTo>
                    <a:pt x="802" y="32854"/>
                    <a:pt x="1629" y="33005"/>
                    <a:pt x="2506" y="33105"/>
                  </a:cubicBezTo>
                  <a:cubicBezTo>
                    <a:pt x="4361" y="33380"/>
                    <a:pt x="6341" y="33531"/>
                    <a:pt x="8321" y="33606"/>
                  </a:cubicBezTo>
                  <a:cubicBezTo>
                    <a:pt x="10151" y="32729"/>
                    <a:pt x="12206" y="31401"/>
                    <a:pt x="13058" y="29646"/>
                  </a:cubicBezTo>
                  <a:cubicBezTo>
                    <a:pt x="14712" y="26213"/>
                    <a:pt x="10326" y="22553"/>
                    <a:pt x="10326" y="22553"/>
                  </a:cubicBezTo>
                  <a:cubicBezTo>
                    <a:pt x="10326" y="22553"/>
                    <a:pt x="14712" y="22453"/>
                    <a:pt x="13684" y="18493"/>
                  </a:cubicBezTo>
                  <a:cubicBezTo>
                    <a:pt x="12780" y="15068"/>
                    <a:pt x="9635" y="14828"/>
                    <a:pt x="8769" y="14828"/>
                  </a:cubicBezTo>
                  <a:cubicBezTo>
                    <a:pt x="8627" y="14828"/>
                    <a:pt x="8546" y="14834"/>
                    <a:pt x="8546" y="14834"/>
                  </a:cubicBezTo>
                  <a:cubicBezTo>
                    <a:pt x="8546" y="14834"/>
                    <a:pt x="10752" y="10849"/>
                    <a:pt x="9499" y="9095"/>
                  </a:cubicBezTo>
                  <a:cubicBezTo>
                    <a:pt x="9171" y="8628"/>
                    <a:pt x="8734" y="8456"/>
                    <a:pt x="8268" y="8456"/>
                  </a:cubicBezTo>
                  <a:cubicBezTo>
                    <a:pt x="6956" y="8456"/>
                    <a:pt x="5414" y="9821"/>
                    <a:pt x="5414" y="9821"/>
                  </a:cubicBezTo>
                  <a:cubicBezTo>
                    <a:pt x="5414" y="9821"/>
                    <a:pt x="6266" y="1150"/>
                    <a:pt x="3659" y="97"/>
                  </a:cubicBezTo>
                  <a:cubicBezTo>
                    <a:pt x="3489" y="31"/>
                    <a:pt x="3320" y="0"/>
                    <a:pt x="315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5" name="Google Shape;135;p5"/>
            <p:cNvSpPr/>
            <p:nvPr/>
          </p:nvSpPr>
          <p:spPr>
            <a:xfrm>
              <a:off x="-34400" y="4546472"/>
              <a:ext cx="316426" cy="760133"/>
            </a:xfrm>
            <a:custGeom>
              <a:avLst/>
              <a:gdLst/>
              <a:ahLst/>
              <a:cxnLst/>
              <a:rect l="l" t="t" r="r" b="b"/>
              <a:pathLst>
                <a:path w="7570" h="18185" extrusionOk="0">
                  <a:moveTo>
                    <a:pt x="1803" y="0"/>
                  </a:moveTo>
                  <a:cubicBezTo>
                    <a:pt x="1231" y="0"/>
                    <a:pt x="668" y="180"/>
                    <a:pt x="176" y="415"/>
                  </a:cubicBezTo>
                  <a:lnTo>
                    <a:pt x="0" y="17759"/>
                  </a:lnTo>
                  <a:cubicBezTo>
                    <a:pt x="802" y="17934"/>
                    <a:pt x="1629" y="18085"/>
                    <a:pt x="2506" y="18185"/>
                  </a:cubicBezTo>
                  <a:cubicBezTo>
                    <a:pt x="4261" y="16380"/>
                    <a:pt x="7569" y="12496"/>
                    <a:pt x="7093" y="9714"/>
                  </a:cubicBezTo>
                  <a:cubicBezTo>
                    <a:pt x="6466" y="5954"/>
                    <a:pt x="4161" y="5754"/>
                    <a:pt x="4161" y="5754"/>
                  </a:cubicBezTo>
                  <a:cubicBezTo>
                    <a:pt x="4161" y="5754"/>
                    <a:pt x="5940" y="3673"/>
                    <a:pt x="3860" y="1067"/>
                  </a:cubicBezTo>
                  <a:cubicBezTo>
                    <a:pt x="3236" y="276"/>
                    <a:pt x="2512" y="0"/>
                    <a:pt x="180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36" name="Google Shape;136;p5"/>
          <p:cNvGrpSpPr/>
          <p:nvPr/>
        </p:nvGrpSpPr>
        <p:grpSpPr>
          <a:xfrm>
            <a:off x="786130" y="5612705"/>
            <a:ext cx="10236961" cy="1284999"/>
            <a:chOff x="1046797" y="6114528"/>
            <a:chExt cx="7677721" cy="963749"/>
          </a:xfrm>
        </p:grpSpPr>
        <p:sp>
          <p:nvSpPr>
            <p:cNvPr id="137" name="Google Shape;137;p5"/>
            <p:cNvSpPr/>
            <p:nvPr/>
          </p:nvSpPr>
          <p:spPr>
            <a:xfrm>
              <a:off x="4884137" y="6136293"/>
              <a:ext cx="3840382" cy="941984"/>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8" name="Google Shape;138;p5"/>
            <p:cNvSpPr/>
            <p:nvPr/>
          </p:nvSpPr>
          <p:spPr>
            <a:xfrm>
              <a:off x="4881404" y="6114528"/>
              <a:ext cx="3840382" cy="928066"/>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9" name="Google Shape;139;p5"/>
            <p:cNvSpPr/>
            <p:nvPr/>
          </p:nvSpPr>
          <p:spPr>
            <a:xfrm flipH="1">
              <a:off x="1046797" y="6133012"/>
              <a:ext cx="3840382" cy="941984"/>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40" name="Google Shape;140;p5"/>
            <p:cNvSpPr/>
            <p:nvPr/>
          </p:nvSpPr>
          <p:spPr>
            <a:xfrm flipH="1">
              <a:off x="1046797" y="6114663"/>
              <a:ext cx="3840382" cy="928066"/>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41" name="Google Shape;141;p5"/>
          <p:cNvGrpSpPr/>
          <p:nvPr/>
        </p:nvGrpSpPr>
        <p:grpSpPr>
          <a:xfrm>
            <a:off x="-45867" y="3669633"/>
            <a:ext cx="1341947" cy="3210584"/>
            <a:chOff x="-34400" y="2920300"/>
            <a:chExt cx="1006460" cy="2407938"/>
          </a:xfrm>
        </p:grpSpPr>
        <p:sp>
          <p:nvSpPr>
            <p:cNvPr id="142" name="Google Shape;142;p5"/>
            <p:cNvSpPr/>
            <p:nvPr/>
          </p:nvSpPr>
          <p:spPr>
            <a:xfrm>
              <a:off x="-34400" y="2920300"/>
              <a:ext cx="1006460" cy="2407931"/>
            </a:xfrm>
            <a:custGeom>
              <a:avLst/>
              <a:gdLst/>
              <a:ahLst/>
              <a:cxnLst/>
              <a:rect l="l" t="t" r="r" b="b"/>
              <a:pathLst>
                <a:path w="24078" h="57606" extrusionOk="0">
                  <a:moveTo>
                    <a:pt x="5444" y="1"/>
                  </a:moveTo>
                  <a:cubicBezTo>
                    <a:pt x="3809" y="1"/>
                    <a:pt x="2351" y="6295"/>
                    <a:pt x="1429" y="11474"/>
                  </a:cubicBezTo>
                  <a:cubicBezTo>
                    <a:pt x="802" y="15133"/>
                    <a:pt x="401" y="18240"/>
                    <a:pt x="401" y="18240"/>
                  </a:cubicBezTo>
                  <a:lnTo>
                    <a:pt x="326" y="26561"/>
                  </a:lnTo>
                  <a:lnTo>
                    <a:pt x="176" y="39318"/>
                  </a:lnTo>
                  <a:lnTo>
                    <a:pt x="0" y="56662"/>
                  </a:lnTo>
                  <a:cubicBezTo>
                    <a:pt x="802" y="56837"/>
                    <a:pt x="1629" y="56988"/>
                    <a:pt x="2506" y="57088"/>
                  </a:cubicBezTo>
                  <a:cubicBezTo>
                    <a:pt x="4361" y="57363"/>
                    <a:pt x="6341" y="57514"/>
                    <a:pt x="8321" y="57589"/>
                  </a:cubicBezTo>
                  <a:cubicBezTo>
                    <a:pt x="8798" y="57599"/>
                    <a:pt x="9276" y="57606"/>
                    <a:pt x="9752" y="57606"/>
                  </a:cubicBezTo>
                  <a:cubicBezTo>
                    <a:pt x="10425" y="57606"/>
                    <a:pt x="11094" y="57593"/>
                    <a:pt x="11755" y="57564"/>
                  </a:cubicBezTo>
                  <a:cubicBezTo>
                    <a:pt x="17344" y="57389"/>
                    <a:pt x="22181" y="56286"/>
                    <a:pt x="22857" y="54256"/>
                  </a:cubicBezTo>
                  <a:cubicBezTo>
                    <a:pt x="24010" y="50822"/>
                    <a:pt x="19424" y="46010"/>
                    <a:pt x="19424" y="46010"/>
                  </a:cubicBezTo>
                  <a:cubicBezTo>
                    <a:pt x="19424" y="46010"/>
                    <a:pt x="23709" y="46010"/>
                    <a:pt x="23910" y="40697"/>
                  </a:cubicBezTo>
                  <a:cubicBezTo>
                    <a:pt x="24077" y="36238"/>
                    <a:pt x="19156" y="35870"/>
                    <a:pt x="17531" y="35870"/>
                  </a:cubicBezTo>
                  <a:cubicBezTo>
                    <a:pt x="17210" y="35870"/>
                    <a:pt x="17018" y="35885"/>
                    <a:pt x="17018" y="35885"/>
                  </a:cubicBezTo>
                  <a:cubicBezTo>
                    <a:pt x="17018" y="35885"/>
                    <a:pt x="22331" y="31925"/>
                    <a:pt x="21303" y="26912"/>
                  </a:cubicBezTo>
                  <a:cubicBezTo>
                    <a:pt x="20926" y="25116"/>
                    <a:pt x="19705" y="24539"/>
                    <a:pt x="18294" y="24539"/>
                  </a:cubicBezTo>
                  <a:cubicBezTo>
                    <a:pt x="15768" y="24539"/>
                    <a:pt x="12632" y="26386"/>
                    <a:pt x="12632" y="26386"/>
                  </a:cubicBezTo>
                  <a:cubicBezTo>
                    <a:pt x="12632" y="26386"/>
                    <a:pt x="16692" y="11348"/>
                    <a:pt x="14812" y="9895"/>
                  </a:cubicBezTo>
                  <a:cubicBezTo>
                    <a:pt x="14669" y="9782"/>
                    <a:pt x="14503" y="9730"/>
                    <a:pt x="14318" y="9730"/>
                  </a:cubicBezTo>
                  <a:cubicBezTo>
                    <a:pt x="12065" y="9730"/>
                    <a:pt x="6993" y="17413"/>
                    <a:pt x="6993" y="17413"/>
                  </a:cubicBezTo>
                  <a:cubicBezTo>
                    <a:pt x="6993" y="17413"/>
                    <a:pt x="8672" y="1423"/>
                    <a:pt x="5739" y="70"/>
                  </a:cubicBezTo>
                  <a:cubicBezTo>
                    <a:pt x="5640" y="23"/>
                    <a:pt x="5542" y="1"/>
                    <a:pt x="544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43" name="Google Shape;143;p5"/>
            <p:cNvSpPr/>
            <p:nvPr/>
          </p:nvSpPr>
          <p:spPr>
            <a:xfrm>
              <a:off x="-34400" y="3371622"/>
              <a:ext cx="802518" cy="1956616"/>
            </a:xfrm>
            <a:custGeom>
              <a:avLst/>
              <a:gdLst/>
              <a:ahLst/>
              <a:cxnLst/>
              <a:rect l="l" t="t" r="r" b="b"/>
              <a:pathLst>
                <a:path w="19199" h="46809" extrusionOk="0">
                  <a:moveTo>
                    <a:pt x="3078" y="1"/>
                  </a:moveTo>
                  <a:cubicBezTo>
                    <a:pt x="2575" y="1"/>
                    <a:pt x="1998" y="278"/>
                    <a:pt x="1429" y="677"/>
                  </a:cubicBezTo>
                  <a:cubicBezTo>
                    <a:pt x="802" y="4336"/>
                    <a:pt x="401" y="7443"/>
                    <a:pt x="401" y="7443"/>
                  </a:cubicBezTo>
                  <a:lnTo>
                    <a:pt x="326" y="15764"/>
                  </a:lnTo>
                  <a:lnTo>
                    <a:pt x="176" y="28521"/>
                  </a:lnTo>
                  <a:lnTo>
                    <a:pt x="0" y="45865"/>
                  </a:lnTo>
                  <a:cubicBezTo>
                    <a:pt x="802" y="46040"/>
                    <a:pt x="1629" y="46191"/>
                    <a:pt x="2506" y="46291"/>
                  </a:cubicBezTo>
                  <a:cubicBezTo>
                    <a:pt x="4361" y="46566"/>
                    <a:pt x="6341" y="46717"/>
                    <a:pt x="8321" y="46792"/>
                  </a:cubicBezTo>
                  <a:cubicBezTo>
                    <a:pt x="8798" y="46802"/>
                    <a:pt x="9276" y="46809"/>
                    <a:pt x="9752" y="46809"/>
                  </a:cubicBezTo>
                  <a:cubicBezTo>
                    <a:pt x="10425" y="46809"/>
                    <a:pt x="11094" y="46796"/>
                    <a:pt x="11755" y="46767"/>
                  </a:cubicBezTo>
                  <a:cubicBezTo>
                    <a:pt x="14361" y="45614"/>
                    <a:pt x="17719" y="43785"/>
                    <a:pt x="18271" y="41805"/>
                  </a:cubicBezTo>
                  <a:cubicBezTo>
                    <a:pt x="19198" y="38446"/>
                    <a:pt x="15865" y="34812"/>
                    <a:pt x="15865" y="34812"/>
                  </a:cubicBezTo>
                  <a:cubicBezTo>
                    <a:pt x="15865" y="34812"/>
                    <a:pt x="18797" y="34286"/>
                    <a:pt x="18271" y="30627"/>
                  </a:cubicBezTo>
                  <a:cubicBezTo>
                    <a:pt x="17745" y="26967"/>
                    <a:pt x="14186" y="26441"/>
                    <a:pt x="14186" y="26441"/>
                  </a:cubicBezTo>
                  <a:cubicBezTo>
                    <a:pt x="14186" y="26441"/>
                    <a:pt x="16491" y="22782"/>
                    <a:pt x="15238" y="19975"/>
                  </a:cubicBezTo>
                  <a:cubicBezTo>
                    <a:pt x="14683" y="18720"/>
                    <a:pt x="13532" y="18370"/>
                    <a:pt x="12423" y="18370"/>
                  </a:cubicBezTo>
                  <a:cubicBezTo>
                    <a:pt x="11028" y="18370"/>
                    <a:pt x="9699" y="18922"/>
                    <a:pt x="9699" y="18922"/>
                  </a:cubicBezTo>
                  <a:cubicBezTo>
                    <a:pt x="9699" y="18922"/>
                    <a:pt x="11479" y="9624"/>
                    <a:pt x="10326" y="8271"/>
                  </a:cubicBezTo>
                  <a:cubicBezTo>
                    <a:pt x="10186" y="8107"/>
                    <a:pt x="10013" y="8035"/>
                    <a:pt x="9817" y="8035"/>
                  </a:cubicBezTo>
                  <a:cubicBezTo>
                    <a:pt x="8392" y="8035"/>
                    <a:pt x="5739" y="11829"/>
                    <a:pt x="5739" y="11829"/>
                  </a:cubicBezTo>
                  <a:cubicBezTo>
                    <a:pt x="5739" y="11829"/>
                    <a:pt x="5539" y="2732"/>
                    <a:pt x="4060" y="551"/>
                  </a:cubicBezTo>
                  <a:cubicBezTo>
                    <a:pt x="3800" y="161"/>
                    <a:pt x="3461" y="1"/>
                    <a:pt x="3078"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44" name="Google Shape;144;p5"/>
            <p:cNvSpPr/>
            <p:nvPr/>
          </p:nvSpPr>
          <p:spPr>
            <a:xfrm>
              <a:off x="-34400" y="3922806"/>
              <a:ext cx="614962" cy="1404773"/>
            </a:xfrm>
            <a:custGeom>
              <a:avLst/>
              <a:gdLst/>
              <a:ahLst/>
              <a:cxnLst/>
              <a:rect l="l" t="t" r="r" b="b"/>
              <a:pathLst>
                <a:path w="14712" h="33607" extrusionOk="0">
                  <a:moveTo>
                    <a:pt x="3153" y="0"/>
                  </a:moveTo>
                  <a:cubicBezTo>
                    <a:pt x="2110" y="0"/>
                    <a:pt x="1125" y="1196"/>
                    <a:pt x="326" y="2578"/>
                  </a:cubicBezTo>
                  <a:lnTo>
                    <a:pt x="176" y="15335"/>
                  </a:lnTo>
                  <a:lnTo>
                    <a:pt x="0" y="32679"/>
                  </a:lnTo>
                  <a:cubicBezTo>
                    <a:pt x="802" y="32854"/>
                    <a:pt x="1629" y="33005"/>
                    <a:pt x="2506" y="33105"/>
                  </a:cubicBezTo>
                  <a:cubicBezTo>
                    <a:pt x="4361" y="33380"/>
                    <a:pt x="6341" y="33531"/>
                    <a:pt x="8321" y="33606"/>
                  </a:cubicBezTo>
                  <a:cubicBezTo>
                    <a:pt x="10151" y="32729"/>
                    <a:pt x="12206" y="31401"/>
                    <a:pt x="13058" y="29646"/>
                  </a:cubicBezTo>
                  <a:cubicBezTo>
                    <a:pt x="14712" y="26213"/>
                    <a:pt x="10326" y="22553"/>
                    <a:pt x="10326" y="22553"/>
                  </a:cubicBezTo>
                  <a:cubicBezTo>
                    <a:pt x="10326" y="22553"/>
                    <a:pt x="14712" y="22453"/>
                    <a:pt x="13684" y="18493"/>
                  </a:cubicBezTo>
                  <a:cubicBezTo>
                    <a:pt x="12780" y="15068"/>
                    <a:pt x="9635" y="14828"/>
                    <a:pt x="8769" y="14828"/>
                  </a:cubicBezTo>
                  <a:cubicBezTo>
                    <a:pt x="8627" y="14828"/>
                    <a:pt x="8546" y="14834"/>
                    <a:pt x="8546" y="14834"/>
                  </a:cubicBezTo>
                  <a:cubicBezTo>
                    <a:pt x="8546" y="14834"/>
                    <a:pt x="10752" y="10849"/>
                    <a:pt x="9499" y="9095"/>
                  </a:cubicBezTo>
                  <a:cubicBezTo>
                    <a:pt x="9171" y="8628"/>
                    <a:pt x="8734" y="8456"/>
                    <a:pt x="8268" y="8456"/>
                  </a:cubicBezTo>
                  <a:cubicBezTo>
                    <a:pt x="6956" y="8456"/>
                    <a:pt x="5414" y="9821"/>
                    <a:pt x="5414" y="9821"/>
                  </a:cubicBezTo>
                  <a:cubicBezTo>
                    <a:pt x="5414" y="9821"/>
                    <a:pt x="6266" y="1150"/>
                    <a:pt x="3659" y="97"/>
                  </a:cubicBezTo>
                  <a:cubicBezTo>
                    <a:pt x="3489" y="31"/>
                    <a:pt x="3320" y="0"/>
                    <a:pt x="315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45" name="Google Shape;145;p5"/>
            <p:cNvSpPr/>
            <p:nvPr/>
          </p:nvSpPr>
          <p:spPr>
            <a:xfrm>
              <a:off x="-34400" y="4546472"/>
              <a:ext cx="316426" cy="760133"/>
            </a:xfrm>
            <a:custGeom>
              <a:avLst/>
              <a:gdLst/>
              <a:ahLst/>
              <a:cxnLst/>
              <a:rect l="l" t="t" r="r" b="b"/>
              <a:pathLst>
                <a:path w="7570" h="18185" extrusionOk="0">
                  <a:moveTo>
                    <a:pt x="1803" y="0"/>
                  </a:moveTo>
                  <a:cubicBezTo>
                    <a:pt x="1231" y="0"/>
                    <a:pt x="668" y="180"/>
                    <a:pt x="176" y="415"/>
                  </a:cubicBezTo>
                  <a:lnTo>
                    <a:pt x="0" y="17759"/>
                  </a:lnTo>
                  <a:cubicBezTo>
                    <a:pt x="802" y="17934"/>
                    <a:pt x="1629" y="18085"/>
                    <a:pt x="2506" y="18185"/>
                  </a:cubicBezTo>
                  <a:cubicBezTo>
                    <a:pt x="4261" y="16380"/>
                    <a:pt x="7569" y="12496"/>
                    <a:pt x="7093" y="9714"/>
                  </a:cubicBezTo>
                  <a:cubicBezTo>
                    <a:pt x="6466" y="5954"/>
                    <a:pt x="4161" y="5754"/>
                    <a:pt x="4161" y="5754"/>
                  </a:cubicBezTo>
                  <a:cubicBezTo>
                    <a:pt x="4161" y="5754"/>
                    <a:pt x="5940" y="3673"/>
                    <a:pt x="3860" y="1067"/>
                  </a:cubicBezTo>
                  <a:cubicBezTo>
                    <a:pt x="3236" y="276"/>
                    <a:pt x="2512" y="0"/>
                    <a:pt x="180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46" name="Google Shape;146;p5"/>
          <p:cNvSpPr txBox="1">
            <a:spLocks noGrp="1"/>
          </p:cNvSpPr>
          <p:nvPr>
            <p:ph type="title" idx="4"/>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47" name="Google Shape;147;p5"/>
          <p:cNvSpPr/>
          <p:nvPr/>
        </p:nvSpPr>
        <p:spPr>
          <a:xfrm rot="10800000">
            <a:off x="5419586" y="5612702"/>
            <a:ext cx="1079013" cy="34150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chemeClr val="accent3"/>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26943248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182"/>
        <p:cNvGrpSpPr/>
        <p:nvPr/>
      </p:nvGrpSpPr>
      <p:grpSpPr>
        <a:xfrm>
          <a:off x="0" y="0"/>
          <a:ext cx="0" cy="0"/>
          <a:chOff x="0" y="0"/>
          <a:chExt cx="0" cy="0"/>
        </a:xfrm>
      </p:grpSpPr>
      <p:grpSp>
        <p:nvGrpSpPr>
          <p:cNvPr id="183" name="Google Shape;183;p7"/>
          <p:cNvGrpSpPr/>
          <p:nvPr/>
        </p:nvGrpSpPr>
        <p:grpSpPr>
          <a:xfrm flipH="1">
            <a:off x="0" y="5587436"/>
            <a:ext cx="12192000" cy="768387"/>
            <a:chOff x="0" y="4571577"/>
            <a:chExt cx="9144000" cy="576290"/>
          </a:xfrm>
        </p:grpSpPr>
        <p:sp>
          <p:nvSpPr>
            <p:cNvPr id="184" name="Google Shape;184;p7"/>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5" name="Google Shape;185;p7"/>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6" name="Google Shape;186;p7"/>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7" name="Google Shape;187;p7"/>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8" name="Google Shape;188;p7"/>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9" name="Google Shape;189;p7"/>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0" name="Google Shape;190;p7"/>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1" name="Google Shape;191;p7"/>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2" name="Google Shape;192;p7"/>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3" name="Google Shape;193;p7"/>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94" name="Google Shape;194;p7"/>
          <p:cNvSpPr txBox="1">
            <a:spLocks noGrp="1"/>
          </p:cNvSpPr>
          <p:nvPr>
            <p:ph type="title"/>
          </p:nvPr>
        </p:nvSpPr>
        <p:spPr>
          <a:xfrm>
            <a:off x="6354768" y="1083175"/>
            <a:ext cx="4686800" cy="9836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95" name="Google Shape;195;p7"/>
          <p:cNvSpPr/>
          <p:nvPr/>
        </p:nvSpPr>
        <p:spPr>
          <a:xfrm>
            <a:off x="8502900" y="108585"/>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6" name="Google Shape;196;p7"/>
          <p:cNvSpPr/>
          <p:nvPr/>
        </p:nvSpPr>
        <p:spPr>
          <a:xfrm>
            <a:off x="-871944" y="27941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7" name="Google Shape;197;p7"/>
          <p:cNvSpPr/>
          <p:nvPr/>
        </p:nvSpPr>
        <p:spPr>
          <a:xfrm>
            <a:off x="155134" y="108590"/>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8" name="Google Shape;198;p7"/>
          <p:cNvSpPr/>
          <p:nvPr/>
        </p:nvSpPr>
        <p:spPr>
          <a:xfrm>
            <a:off x="11233998" y="2373872"/>
            <a:ext cx="1094077" cy="346253"/>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199" name="Google Shape;199;p7"/>
          <p:cNvGrpSpPr/>
          <p:nvPr/>
        </p:nvGrpSpPr>
        <p:grpSpPr>
          <a:xfrm>
            <a:off x="0" y="5680700"/>
            <a:ext cx="12192000" cy="1183117"/>
            <a:chOff x="0" y="4260525"/>
            <a:chExt cx="9144000" cy="887338"/>
          </a:xfrm>
        </p:grpSpPr>
        <p:sp>
          <p:nvSpPr>
            <p:cNvPr id="200" name="Google Shape;200;p7"/>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1" name="Google Shape;201;p7"/>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2" name="Google Shape;202;p7"/>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3" name="Google Shape;203;p7"/>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4" name="Google Shape;204;p7"/>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5" name="Google Shape;205;p7"/>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6" name="Google Shape;206;p7"/>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7" name="Google Shape;207;p7"/>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8" name="Google Shape;208;p7"/>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9" name="Google Shape;209;p7"/>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210" name="Google Shape;210;p7"/>
          <p:cNvSpPr txBox="1">
            <a:spLocks noGrp="1"/>
          </p:cNvSpPr>
          <p:nvPr>
            <p:ph type="body" idx="1"/>
          </p:nvPr>
        </p:nvSpPr>
        <p:spPr>
          <a:xfrm>
            <a:off x="6354768" y="1966141"/>
            <a:ext cx="4686800" cy="2838000"/>
          </a:xfrm>
          <a:prstGeom prst="rect">
            <a:avLst/>
          </a:prstGeom>
          <a:noFill/>
          <a:ln>
            <a:noFill/>
          </a:ln>
        </p:spPr>
        <p:txBody>
          <a:bodyPr spcFirstLastPara="1" wrap="square" lIns="91425" tIns="91425" rIns="91425" bIns="91425" anchor="t" anchorCtr="0">
            <a:noAutofit/>
          </a:bodyPr>
          <a:lstStyle>
            <a:lvl1pPr marL="609585" lvl="0" indent="-423323" rtl="0">
              <a:lnSpc>
                <a:spcPct val="100000"/>
              </a:lnSpc>
              <a:spcBef>
                <a:spcPts val="0"/>
              </a:spcBef>
              <a:spcAft>
                <a:spcPts val="0"/>
              </a:spcAft>
              <a:buSzPts val="1400"/>
              <a:buChar char="●"/>
              <a:defRPr/>
            </a:lvl1pPr>
            <a:lvl2pPr marL="1219170" lvl="1" indent="-423323" rtl="0">
              <a:spcBef>
                <a:spcPts val="0"/>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13098802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11"/>
        <p:cNvGrpSpPr/>
        <p:nvPr/>
      </p:nvGrpSpPr>
      <p:grpSpPr>
        <a:xfrm>
          <a:off x="0" y="0"/>
          <a:ext cx="0" cy="0"/>
          <a:chOff x="0" y="0"/>
          <a:chExt cx="0" cy="0"/>
        </a:xfrm>
      </p:grpSpPr>
      <p:sp>
        <p:nvSpPr>
          <p:cNvPr id="212" name="Google Shape;212;p8"/>
          <p:cNvSpPr txBox="1">
            <a:spLocks noGrp="1"/>
          </p:cNvSpPr>
          <p:nvPr>
            <p:ph type="title"/>
          </p:nvPr>
        </p:nvSpPr>
        <p:spPr>
          <a:xfrm>
            <a:off x="2584000" y="1277367"/>
            <a:ext cx="7024000" cy="3372400"/>
          </a:xfrm>
          <a:prstGeom prst="rect">
            <a:avLst/>
          </a:prstGeom>
        </p:spPr>
        <p:txBody>
          <a:bodyPr spcFirstLastPara="1" wrap="square" lIns="91425" tIns="91425" rIns="91425" bIns="91425" anchor="ctr" anchorCtr="0">
            <a:noAutofit/>
          </a:bodyPr>
          <a:lstStyle>
            <a:lvl1pPr lvl="0" algn="ctr">
              <a:lnSpc>
                <a:spcPct val="80000"/>
              </a:lnSpc>
              <a:spcBef>
                <a:spcPts val="0"/>
              </a:spcBef>
              <a:spcAft>
                <a:spcPts val="0"/>
              </a:spcAft>
              <a:buSzPts val="4800"/>
              <a:buNone/>
              <a:defRPr sz="13333"/>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grpSp>
        <p:nvGrpSpPr>
          <p:cNvPr id="213" name="Google Shape;213;p8"/>
          <p:cNvGrpSpPr/>
          <p:nvPr/>
        </p:nvGrpSpPr>
        <p:grpSpPr>
          <a:xfrm>
            <a:off x="-11458" y="2974867"/>
            <a:ext cx="12651855" cy="5900188"/>
            <a:chOff x="-8594" y="2231150"/>
            <a:chExt cx="9488891" cy="4425141"/>
          </a:xfrm>
        </p:grpSpPr>
        <p:grpSp>
          <p:nvGrpSpPr>
            <p:cNvPr id="214" name="Google Shape;214;p8"/>
            <p:cNvGrpSpPr/>
            <p:nvPr/>
          </p:nvGrpSpPr>
          <p:grpSpPr>
            <a:xfrm>
              <a:off x="2103879" y="3630681"/>
              <a:ext cx="4777316" cy="3025611"/>
              <a:chOff x="2103879" y="3630681"/>
              <a:chExt cx="4777316" cy="3025611"/>
            </a:xfrm>
          </p:grpSpPr>
          <p:sp>
            <p:nvSpPr>
              <p:cNvPr id="215" name="Google Shape;215;p8"/>
              <p:cNvSpPr/>
              <p:nvPr/>
            </p:nvSpPr>
            <p:spPr>
              <a:xfrm>
                <a:off x="2103879" y="3630681"/>
                <a:ext cx="4777316" cy="3025611"/>
              </a:xfrm>
              <a:custGeom>
                <a:avLst/>
                <a:gdLst/>
                <a:ahLst/>
                <a:cxnLst/>
                <a:rect l="l" t="t" r="r" b="b"/>
                <a:pathLst>
                  <a:path w="97946" h="62032" extrusionOk="0">
                    <a:moveTo>
                      <a:pt x="48973" y="1"/>
                    </a:moveTo>
                    <a:cubicBezTo>
                      <a:pt x="31254" y="1"/>
                      <a:pt x="15740" y="5941"/>
                      <a:pt x="7118" y="14888"/>
                    </a:cubicBezTo>
                    <a:cubicBezTo>
                      <a:pt x="2607" y="19575"/>
                      <a:pt x="0" y="25114"/>
                      <a:pt x="0" y="31003"/>
                    </a:cubicBezTo>
                    <a:cubicBezTo>
                      <a:pt x="0" y="44262"/>
                      <a:pt x="13083" y="55540"/>
                      <a:pt x="31529" y="60001"/>
                    </a:cubicBezTo>
                    <a:cubicBezTo>
                      <a:pt x="36943" y="61304"/>
                      <a:pt x="42833" y="62031"/>
                      <a:pt x="48973" y="62031"/>
                    </a:cubicBezTo>
                    <a:cubicBezTo>
                      <a:pt x="55966" y="62031"/>
                      <a:pt x="62632" y="61104"/>
                      <a:pt x="68647" y="59425"/>
                    </a:cubicBezTo>
                    <a:cubicBezTo>
                      <a:pt x="85890" y="54613"/>
                      <a:pt x="97946" y="43710"/>
                      <a:pt x="97946" y="31003"/>
                    </a:cubicBezTo>
                    <a:cubicBezTo>
                      <a:pt x="97946" y="14713"/>
                      <a:pt x="78121" y="1354"/>
                      <a:pt x="52908" y="101"/>
                    </a:cubicBezTo>
                    <a:cubicBezTo>
                      <a:pt x="51605" y="26"/>
                      <a:pt x="50301" y="1"/>
                      <a:pt x="48973"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16" name="Google Shape;216;p8"/>
              <p:cNvSpPr/>
              <p:nvPr/>
            </p:nvSpPr>
            <p:spPr>
              <a:xfrm>
                <a:off x="2103879" y="4077795"/>
                <a:ext cx="2123420" cy="2479477"/>
              </a:xfrm>
              <a:custGeom>
                <a:avLst/>
                <a:gdLst/>
                <a:ahLst/>
                <a:cxnLst/>
                <a:rect l="l" t="t" r="r" b="b"/>
                <a:pathLst>
                  <a:path w="43535" h="50835" extrusionOk="0">
                    <a:moveTo>
                      <a:pt x="24646" y="0"/>
                    </a:moveTo>
                    <a:cubicBezTo>
                      <a:pt x="23128" y="0"/>
                      <a:pt x="21268" y="193"/>
                      <a:pt x="18998" y="633"/>
                    </a:cubicBezTo>
                    <a:cubicBezTo>
                      <a:pt x="13835" y="1636"/>
                      <a:pt x="9775" y="3866"/>
                      <a:pt x="7118" y="5721"/>
                    </a:cubicBezTo>
                    <a:cubicBezTo>
                      <a:pt x="2607" y="10408"/>
                      <a:pt x="0" y="15947"/>
                      <a:pt x="0" y="21836"/>
                    </a:cubicBezTo>
                    <a:cubicBezTo>
                      <a:pt x="0" y="35095"/>
                      <a:pt x="13083" y="46373"/>
                      <a:pt x="31529" y="50834"/>
                    </a:cubicBezTo>
                    <a:cubicBezTo>
                      <a:pt x="38121" y="48754"/>
                      <a:pt x="41354" y="44368"/>
                      <a:pt x="41028" y="41786"/>
                    </a:cubicBezTo>
                    <a:cubicBezTo>
                      <a:pt x="40502" y="37601"/>
                      <a:pt x="20251" y="37200"/>
                      <a:pt x="26817" y="32914"/>
                    </a:cubicBezTo>
                    <a:cubicBezTo>
                      <a:pt x="33409" y="28628"/>
                      <a:pt x="43534" y="26122"/>
                      <a:pt x="41980" y="20057"/>
                    </a:cubicBezTo>
                    <a:cubicBezTo>
                      <a:pt x="40402" y="14017"/>
                      <a:pt x="33935" y="15470"/>
                      <a:pt x="29224" y="14543"/>
                    </a:cubicBezTo>
                    <a:cubicBezTo>
                      <a:pt x="24537" y="13591"/>
                      <a:pt x="31103" y="7225"/>
                      <a:pt x="31003" y="4292"/>
                    </a:cubicBezTo>
                    <a:cubicBezTo>
                      <a:pt x="30926" y="2066"/>
                      <a:pt x="29614" y="0"/>
                      <a:pt x="24646"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17" name="Google Shape;217;p8"/>
              <p:cNvSpPr/>
              <p:nvPr/>
            </p:nvSpPr>
            <p:spPr>
              <a:xfrm>
                <a:off x="4300580" y="3635558"/>
                <a:ext cx="2580588" cy="2893577"/>
              </a:xfrm>
              <a:custGeom>
                <a:avLst/>
                <a:gdLst/>
                <a:ahLst/>
                <a:cxnLst/>
                <a:rect l="l" t="t" r="r" b="b"/>
                <a:pathLst>
                  <a:path w="52908" h="59325" extrusionOk="0">
                    <a:moveTo>
                      <a:pt x="7870" y="1"/>
                    </a:moveTo>
                    <a:cubicBezTo>
                      <a:pt x="4261" y="1254"/>
                      <a:pt x="0" y="3811"/>
                      <a:pt x="75" y="8873"/>
                    </a:cubicBezTo>
                    <a:cubicBezTo>
                      <a:pt x="127" y="13430"/>
                      <a:pt x="2797" y="14693"/>
                      <a:pt x="5909" y="14693"/>
                    </a:cubicBezTo>
                    <a:cubicBezTo>
                      <a:pt x="8788" y="14693"/>
                      <a:pt x="12045" y="13613"/>
                      <a:pt x="13960" y="13059"/>
                    </a:cubicBezTo>
                    <a:cubicBezTo>
                      <a:pt x="15317" y="12664"/>
                      <a:pt x="16674" y="12454"/>
                      <a:pt x="17897" y="12454"/>
                    </a:cubicBezTo>
                    <a:cubicBezTo>
                      <a:pt x="20243" y="12454"/>
                      <a:pt x="22095" y="13225"/>
                      <a:pt x="22507" y="14938"/>
                    </a:cubicBezTo>
                    <a:cubicBezTo>
                      <a:pt x="23133" y="17545"/>
                      <a:pt x="18346" y="19224"/>
                      <a:pt x="18647" y="23610"/>
                    </a:cubicBezTo>
                    <a:cubicBezTo>
                      <a:pt x="18955" y="27764"/>
                      <a:pt x="21872" y="34527"/>
                      <a:pt x="29272" y="34527"/>
                    </a:cubicBezTo>
                    <a:cubicBezTo>
                      <a:pt x="29684" y="34527"/>
                      <a:pt x="30111" y="34506"/>
                      <a:pt x="30552" y="34462"/>
                    </a:cubicBezTo>
                    <a:cubicBezTo>
                      <a:pt x="33877" y="34134"/>
                      <a:pt x="36293" y="33817"/>
                      <a:pt x="37958" y="33817"/>
                    </a:cubicBezTo>
                    <a:cubicBezTo>
                      <a:pt x="40483" y="33817"/>
                      <a:pt x="41280" y="34546"/>
                      <a:pt x="40903" y="37069"/>
                    </a:cubicBezTo>
                    <a:cubicBezTo>
                      <a:pt x="40351" y="40778"/>
                      <a:pt x="18446" y="52056"/>
                      <a:pt x="23609" y="59325"/>
                    </a:cubicBezTo>
                    <a:cubicBezTo>
                      <a:pt x="40852" y="54513"/>
                      <a:pt x="52908" y="43610"/>
                      <a:pt x="52908" y="30903"/>
                    </a:cubicBezTo>
                    <a:cubicBezTo>
                      <a:pt x="52908" y="14613"/>
                      <a:pt x="33083" y="1254"/>
                      <a:pt x="787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18" name="Google Shape;218;p8"/>
            <p:cNvGrpSpPr/>
            <p:nvPr/>
          </p:nvGrpSpPr>
          <p:grpSpPr>
            <a:xfrm>
              <a:off x="-8594" y="2231150"/>
              <a:ext cx="3260316" cy="3130575"/>
              <a:chOff x="8475" y="2231150"/>
              <a:chExt cx="3260316" cy="3130575"/>
            </a:xfrm>
          </p:grpSpPr>
          <p:sp>
            <p:nvSpPr>
              <p:cNvPr id="219" name="Google Shape;219;p8"/>
              <p:cNvSpPr/>
              <p:nvPr/>
            </p:nvSpPr>
            <p:spPr>
              <a:xfrm>
                <a:off x="8475" y="2231150"/>
                <a:ext cx="3260316" cy="3130575"/>
              </a:xfrm>
              <a:custGeom>
                <a:avLst/>
                <a:gdLst/>
                <a:ahLst/>
                <a:cxnLst/>
                <a:rect l="l" t="t" r="r" b="b"/>
                <a:pathLst>
                  <a:path w="66844" h="64184" extrusionOk="0">
                    <a:moveTo>
                      <a:pt x="10471" y="0"/>
                    </a:moveTo>
                    <a:cubicBezTo>
                      <a:pt x="4194" y="0"/>
                      <a:pt x="1" y="5812"/>
                      <a:pt x="1" y="5812"/>
                    </a:cubicBezTo>
                    <a:lnTo>
                      <a:pt x="1" y="64184"/>
                    </a:lnTo>
                    <a:lnTo>
                      <a:pt x="66843" y="64184"/>
                    </a:lnTo>
                    <a:cubicBezTo>
                      <a:pt x="65156" y="57789"/>
                      <a:pt x="59914" y="56744"/>
                      <a:pt x="56668" y="56744"/>
                    </a:cubicBezTo>
                    <a:cubicBezTo>
                      <a:pt x="55092" y="56744"/>
                      <a:pt x="53986" y="56991"/>
                      <a:pt x="53986" y="56991"/>
                    </a:cubicBezTo>
                    <a:cubicBezTo>
                      <a:pt x="53986" y="56991"/>
                      <a:pt x="54212" y="51151"/>
                      <a:pt x="48873" y="48519"/>
                    </a:cubicBezTo>
                    <a:cubicBezTo>
                      <a:pt x="47276" y="47736"/>
                      <a:pt x="45528" y="47462"/>
                      <a:pt x="43863" y="47462"/>
                    </a:cubicBezTo>
                    <a:cubicBezTo>
                      <a:pt x="39988" y="47462"/>
                      <a:pt x="36568" y="48945"/>
                      <a:pt x="36568" y="48945"/>
                    </a:cubicBezTo>
                    <a:cubicBezTo>
                      <a:pt x="36568" y="48945"/>
                      <a:pt x="40202" y="42479"/>
                      <a:pt x="37194" y="36940"/>
                    </a:cubicBezTo>
                    <a:cubicBezTo>
                      <a:pt x="35426" y="33711"/>
                      <a:pt x="31416" y="33037"/>
                      <a:pt x="28380" y="33037"/>
                    </a:cubicBezTo>
                    <a:cubicBezTo>
                      <a:pt x="26210" y="33037"/>
                      <a:pt x="24537" y="33381"/>
                      <a:pt x="24537" y="33381"/>
                    </a:cubicBezTo>
                    <a:cubicBezTo>
                      <a:pt x="24537" y="33381"/>
                      <a:pt x="30402" y="26815"/>
                      <a:pt x="28723" y="22203"/>
                    </a:cubicBezTo>
                    <a:cubicBezTo>
                      <a:pt x="27986" y="20191"/>
                      <a:pt x="26226" y="19626"/>
                      <a:pt x="24482" y="19626"/>
                    </a:cubicBezTo>
                    <a:cubicBezTo>
                      <a:pt x="22253" y="19626"/>
                      <a:pt x="20051" y="20549"/>
                      <a:pt x="20051" y="20549"/>
                    </a:cubicBezTo>
                    <a:cubicBezTo>
                      <a:pt x="25164" y="13657"/>
                      <a:pt x="23284" y="4559"/>
                      <a:pt x="14738" y="900"/>
                    </a:cubicBezTo>
                    <a:cubicBezTo>
                      <a:pt x="13235" y="263"/>
                      <a:pt x="11806" y="0"/>
                      <a:pt x="1047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0" name="Google Shape;220;p8"/>
              <p:cNvSpPr/>
              <p:nvPr/>
            </p:nvSpPr>
            <p:spPr>
              <a:xfrm>
                <a:off x="8475" y="2506384"/>
                <a:ext cx="3057412" cy="2855337"/>
              </a:xfrm>
              <a:custGeom>
                <a:avLst/>
                <a:gdLst/>
                <a:ahLst/>
                <a:cxnLst/>
                <a:rect l="l" t="t" r="r" b="b"/>
                <a:pathLst>
                  <a:path w="62684" h="58541" extrusionOk="0">
                    <a:moveTo>
                      <a:pt x="9396" y="0"/>
                    </a:moveTo>
                    <a:cubicBezTo>
                      <a:pt x="5708" y="0"/>
                      <a:pt x="1863" y="3074"/>
                      <a:pt x="1" y="4781"/>
                    </a:cubicBezTo>
                    <a:lnTo>
                      <a:pt x="1" y="58541"/>
                    </a:lnTo>
                    <a:lnTo>
                      <a:pt x="62683" y="58541"/>
                    </a:lnTo>
                    <a:cubicBezTo>
                      <a:pt x="61085" y="56277"/>
                      <a:pt x="57910" y="55747"/>
                      <a:pt x="55285" y="55747"/>
                    </a:cubicBezTo>
                    <a:cubicBezTo>
                      <a:pt x="52968" y="55747"/>
                      <a:pt x="51079" y="56160"/>
                      <a:pt x="51079" y="56160"/>
                    </a:cubicBezTo>
                    <a:cubicBezTo>
                      <a:pt x="51079" y="56160"/>
                      <a:pt x="52332" y="52601"/>
                      <a:pt x="47520" y="47789"/>
                    </a:cubicBezTo>
                    <a:cubicBezTo>
                      <a:pt x="46194" y="46462"/>
                      <a:pt x="44266" y="45983"/>
                      <a:pt x="42171" y="45983"/>
                    </a:cubicBezTo>
                    <a:cubicBezTo>
                      <a:pt x="36784" y="45983"/>
                      <a:pt x="30293" y="49152"/>
                      <a:pt x="30076" y="49242"/>
                    </a:cubicBezTo>
                    <a:cubicBezTo>
                      <a:pt x="30227" y="49017"/>
                      <a:pt x="35264" y="41122"/>
                      <a:pt x="32482" y="35483"/>
                    </a:cubicBezTo>
                    <a:cubicBezTo>
                      <a:pt x="31417" y="33295"/>
                      <a:pt x="28875" y="32616"/>
                      <a:pt x="26131" y="32616"/>
                    </a:cubicBezTo>
                    <a:cubicBezTo>
                      <a:pt x="21644" y="32616"/>
                      <a:pt x="16618" y="34430"/>
                      <a:pt x="16618" y="34430"/>
                    </a:cubicBezTo>
                    <a:cubicBezTo>
                      <a:pt x="21630" y="28465"/>
                      <a:pt x="24036" y="22726"/>
                      <a:pt x="22031" y="19919"/>
                    </a:cubicBezTo>
                    <a:cubicBezTo>
                      <a:pt x="21531" y="19203"/>
                      <a:pt x="20710" y="18935"/>
                      <a:pt x="19763" y="18935"/>
                    </a:cubicBezTo>
                    <a:cubicBezTo>
                      <a:pt x="16963" y="18935"/>
                      <a:pt x="13059" y="21272"/>
                      <a:pt x="13059" y="21272"/>
                    </a:cubicBezTo>
                    <a:cubicBezTo>
                      <a:pt x="13059" y="21272"/>
                      <a:pt x="18272" y="4555"/>
                      <a:pt x="12532" y="896"/>
                    </a:cubicBezTo>
                    <a:cubicBezTo>
                      <a:pt x="11536" y="262"/>
                      <a:pt x="10473" y="0"/>
                      <a:pt x="9396"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1" name="Google Shape;221;p8"/>
              <p:cNvSpPr/>
              <p:nvPr/>
            </p:nvSpPr>
            <p:spPr>
              <a:xfrm>
                <a:off x="19157" y="3035487"/>
                <a:ext cx="618077" cy="894631"/>
              </a:xfrm>
              <a:custGeom>
                <a:avLst/>
                <a:gdLst/>
                <a:ahLst/>
                <a:cxnLst/>
                <a:rect l="l" t="t" r="r" b="b"/>
                <a:pathLst>
                  <a:path w="12672" h="18342" extrusionOk="0">
                    <a:moveTo>
                      <a:pt x="12104" y="1"/>
                    </a:moveTo>
                    <a:cubicBezTo>
                      <a:pt x="11976" y="1"/>
                      <a:pt x="11847" y="59"/>
                      <a:pt x="11762" y="199"/>
                    </a:cubicBezTo>
                    <a:cubicBezTo>
                      <a:pt x="7902" y="6038"/>
                      <a:pt x="4043" y="11878"/>
                      <a:pt x="208" y="17743"/>
                    </a:cubicBezTo>
                    <a:cubicBezTo>
                      <a:pt x="1" y="18054"/>
                      <a:pt x="282" y="18341"/>
                      <a:pt x="568" y="18341"/>
                    </a:cubicBezTo>
                    <a:cubicBezTo>
                      <a:pt x="696" y="18341"/>
                      <a:pt x="824" y="18283"/>
                      <a:pt x="910" y="18144"/>
                    </a:cubicBezTo>
                    <a:cubicBezTo>
                      <a:pt x="4769" y="12304"/>
                      <a:pt x="8629" y="6464"/>
                      <a:pt x="12464" y="600"/>
                    </a:cubicBezTo>
                    <a:cubicBezTo>
                      <a:pt x="12671" y="288"/>
                      <a:pt x="12389" y="1"/>
                      <a:pt x="1210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2" name="Google Shape;222;p8"/>
              <p:cNvSpPr/>
              <p:nvPr/>
            </p:nvSpPr>
            <p:spPr>
              <a:xfrm>
                <a:off x="346482" y="2909747"/>
                <a:ext cx="95404" cy="452973"/>
              </a:xfrm>
              <a:custGeom>
                <a:avLst/>
                <a:gdLst/>
                <a:ahLst/>
                <a:cxnLst/>
                <a:rect l="l" t="t" r="r" b="b"/>
                <a:pathLst>
                  <a:path w="1956" h="9287" extrusionOk="0">
                    <a:moveTo>
                      <a:pt x="405" y="1"/>
                    </a:moveTo>
                    <a:cubicBezTo>
                      <a:pt x="195" y="1"/>
                      <a:pt x="1" y="133"/>
                      <a:pt x="38" y="396"/>
                    </a:cubicBezTo>
                    <a:cubicBezTo>
                      <a:pt x="389" y="3228"/>
                      <a:pt x="740" y="6060"/>
                      <a:pt x="1091" y="8892"/>
                    </a:cubicBezTo>
                    <a:cubicBezTo>
                      <a:pt x="1116" y="9155"/>
                      <a:pt x="1342" y="9287"/>
                      <a:pt x="1552" y="9287"/>
                    </a:cubicBezTo>
                    <a:cubicBezTo>
                      <a:pt x="1762" y="9287"/>
                      <a:pt x="1956" y="9155"/>
                      <a:pt x="1918" y="8892"/>
                    </a:cubicBezTo>
                    <a:cubicBezTo>
                      <a:pt x="1567" y="6060"/>
                      <a:pt x="1216" y="3228"/>
                      <a:pt x="866" y="396"/>
                    </a:cubicBezTo>
                    <a:cubicBezTo>
                      <a:pt x="840" y="133"/>
                      <a:pt x="615" y="1"/>
                      <a:pt x="405"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3" name="Google Shape;223;p8"/>
              <p:cNvSpPr/>
              <p:nvPr/>
            </p:nvSpPr>
            <p:spPr>
              <a:xfrm>
                <a:off x="29887" y="3873528"/>
                <a:ext cx="735039" cy="664657"/>
              </a:xfrm>
              <a:custGeom>
                <a:avLst/>
                <a:gdLst/>
                <a:ahLst/>
                <a:cxnLst/>
                <a:rect l="l" t="t" r="r" b="b"/>
                <a:pathLst>
                  <a:path w="15070" h="13627" extrusionOk="0">
                    <a:moveTo>
                      <a:pt x="14449" y="1"/>
                    </a:moveTo>
                    <a:cubicBezTo>
                      <a:pt x="14357" y="1"/>
                      <a:pt x="14261" y="33"/>
                      <a:pt x="14174" y="109"/>
                    </a:cubicBezTo>
                    <a:cubicBezTo>
                      <a:pt x="9562" y="4395"/>
                      <a:pt x="4925" y="8656"/>
                      <a:pt x="314" y="12917"/>
                    </a:cubicBezTo>
                    <a:cubicBezTo>
                      <a:pt x="0" y="13210"/>
                      <a:pt x="300" y="13627"/>
                      <a:pt x="637" y="13627"/>
                    </a:cubicBezTo>
                    <a:cubicBezTo>
                      <a:pt x="731" y="13627"/>
                      <a:pt x="828" y="13595"/>
                      <a:pt x="915" y="13518"/>
                    </a:cubicBezTo>
                    <a:cubicBezTo>
                      <a:pt x="5527" y="9257"/>
                      <a:pt x="10138" y="4972"/>
                      <a:pt x="14775" y="711"/>
                    </a:cubicBezTo>
                    <a:cubicBezTo>
                      <a:pt x="15069" y="417"/>
                      <a:pt x="14781" y="1"/>
                      <a:pt x="1444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4" name="Google Shape;224;p8"/>
              <p:cNvSpPr/>
              <p:nvPr/>
            </p:nvSpPr>
            <p:spPr>
              <a:xfrm>
                <a:off x="380673" y="4535445"/>
                <a:ext cx="832394" cy="794301"/>
              </a:xfrm>
              <a:custGeom>
                <a:avLst/>
                <a:gdLst/>
                <a:ahLst/>
                <a:cxnLst/>
                <a:rect l="l" t="t" r="r" b="b"/>
                <a:pathLst>
                  <a:path w="17066" h="16285" extrusionOk="0">
                    <a:moveTo>
                      <a:pt x="16459" y="0"/>
                    </a:moveTo>
                    <a:cubicBezTo>
                      <a:pt x="16364" y="0"/>
                      <a:pt x="16266" y="36"/>
                      <a:pt x="16180" y="122"/>
                    </a:cubicBezTo>
                    <a:cubicBezTo>
                      <a:pt x="10891" y="5260"/>
                      <a:pt x="5578" y="10423"/>
                      <a:pt x="290" y="15586"/>
                    </a:cubicBezTo>
                    <a:cubicBezTo>
                      <a:pt x="0" y="15876"/>
                      <a:pt x="291" y="16285"/>
                      <a:pt x="612" y="16285"/>
                    </a:cubicBezTo>
                    <a:cubicBezTo>
                      <a:pt x="707" y="16285"/>
                      <a:pt x="805" y="16249"/>
                      <a:pt x="891" y="16163"/>
                    </a:cubicBezTo>
                    <a:cubicBezTo>
                      <a:pt x="6180" y="11025"/>
                      <a:pt x="11468" y="5862"/>
                      <a:pt x="16756" y="699"/>
                    </a:cubicBezTo>
                    <a:cubicBezTo>
                      <a:pt x="17065" y="409"/>
                      <a:pt x="16779" y="0"/>
                      <a:pt x="1645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5" name="Google Shape;225;p8"/>
              <p:cNvSpPr/>
              <p:nvPr/>
            </p:nvSpPr>
            <p:spPr>
              <a:xfrm>
                <a:off x="908217" y="4346103"/>
                <a:ext cx="55652" cy="463655"/>
              </a:xfrm>
              <a:custGeom>
                <a:avLst/>
                <a:gdLst/>
                <a:ahLst/>
                <a:cxnLst/>
                <a:rect l="l" t="t" r="r" b="b"/>
                <a:pathLst>
                  <a:path w="1141" h="9506" extrusionOk="0">
                    <a:moveTo>
                      <a:pt x="417" y="1"/>
                    </a:moveTo>
                    <a:cubicBezTo>
                      <a:pt x="207" y="1"/>
                      <a:pt x="0" y="132"/>
                      <a:pt x="0" y="395"/>
                    </a:cubicBezTo>
                    <a:cubicBezTo>
                      <a:pt x="100" y="3303"/>
                      <a:pt x="201" y="6210"/>
                      <a:pt x="301" y="9092"/>
                    </a:cubicBezTo>
                    <a:cubicBezTo>
                      <a:pt x="301" y="9368"/>
                      <a:pt x="514" y="9506"/>
                      <a:pt x="724" y="9506"/>
                    </a:cubicBezTo>
                    <a:cubicBezTo>
                      <a:pt x="934" y="9506"/>
                      <a:pt x="1141" y="9368"/>
                      <a:pt x="1128" y="9092"/>
                    </a:cubicBezTo>
                    <a:cubicBezTo>
                      <a:pt x="1028" y="6210"/>
                      <a:pt x="928" y="3303"/>
                      <a:pt x="852" y="395"/>
                    </a:cubicBezTo>
                    <a:cubicBezTo>
                      <a:pt x="840" y="132"/>
                      <a:pt x="627" y="1"/>
                      <a:pt x="417"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6" name="Google Shape;226;p8"/>
              <p:cNvSpPr/>
              <p:nvPr/>
            </p:nvSpPr>
            <p:spPr>
              <a:xfrm>
                <a:off x="510657" y="4512130"/>
                <a:ext cx="205196" cy="538476"/>
              </a:xfrm>
              <a:custGeom>
                <a:avLst/>
                <a:gdLst/>
                <a:ahLst/>
                <a:cxnLst/>
                <a:rect l="l" t="t" r="r" b="b"/>
                <a:pathLst>
                  <a:path w="4207" h="11040" extrusionOk="0">
                    <a:moveTo>
                      <a:pt x="514" y="0"/>
                    </a:moveTo>
                    <a:cubicBezTo>
                      <a:pt x="259" y="0"/>
                      <a:pt x="0" y="208"/>
                      <a:pt x="106" y="525"/>
                    </a:cubicBezTo>
                    <a:cubicBezTo>
                      <a:pt x="1159" y="3934"/>
                      <a:pt x="2236" y="7342"/>
                      <a:pt x="3314" y="10751"/>
                    </a:cubicBezTo>
                    <a:cubicBezTo>
                      <a:pt x="3374" y="10951"/>
                      <a:pt x="3539" y="11040"/>
                      <a:pt x="3705" y="11040"/>
                    </a:cubicBezTo>
                    <a:cubicBezTo>
                      <a:pt x="3954" y="11040"/>
                      <a:pt x="4206" y="10841"/>
                      <a:pt x="4116" y="10525"/>
                    </a:cubicBezTo>
                    <a:cubicBezTo>
                      <a:pt x="3038" y="7117"/>
                      <a:pt x="1986" y="3708"/>
                      <a:pt x="908" y="300"/>
                    </a:cubicBezTo>
                    <a:cubicBezTo>
                      <a:pt x="848" y="91"/>
                      <a:pt x="682" y="0"/>
                      <a:pt x="51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7" name="Google Shape;227;p8"/>
              <p:cNvSpPr/>
              <p:nvPr/>
            </p:nvSpPr>
            <p:spPr>
              <a:xfrm>
                <a:off x="1206472" y="4911982"/>
                <a:ext cx="661389" cy="425074"/>
              </a:xfrm>
              <a:custGeom>
                <a:avLst/>
                <a:gdLst/>
                <a:ahLst/>
                <a:cxnLst/>
                <a:rect l="l" t="t" r="r" b="b"/>
                <a:pathLst>
                  <a:path w="13560" h="8715" extrusionOk="0">
                    <a:moveTo>
                      <a:pt x="575" y="0"/>
                    </a:moveTo>
                    <a:cubicBezTo>
                      <a:pt x="217" y="0"/>
                      <a:pt x="0" y="544"/>
                      <a:pt x="376" y="773"/>
                    </a:cubicBezTo>
                    <a:cubicBezTo>
                      <a:pt x="4512" y="3405"/>
                      <a:pt x="8622" y="6037"/>
                      <a:pt x="12757" y="8643"/>
                    </a:cubicBezTo>
                    <a:cubicBezTo>
                      <a:pt x="12832" y="8693"/>
                      <a:pt x="12907" y="8715"/>
                      <a:pt x="12976" y="8715"/>
                    </a:cubicBezTo>
                    <a:cubicBezTo>
                      <a:pt x="13326" y="8715"/>
                      <a:pt x="13560" y="8171"/>
                      <a:pt x="13184" y="7941"/>
                    </a:cubicBezTo>
                    <a:cubicBezTo>
                      <a:pt x="9048" y="5310"/>
                      <a:pt x="4913" y="2678"/>
                      <a:pt x="803" y="72"/>
                    </a:cubicBezTo>
                    <a:cubicBezTo>
                      <a:pt x="723" y="22"/>
                      <a:pt x="646" y="0"/>
                      <a:pt x="575"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8" name="Google Shape;228;p8"/>
              <p:cNvSpPr/>
              <p:nvPr/>
            </p:nvSpPr>
            <p:spPr>
              <a:xfrm>
                <a:off x="1775425" y="4960269"/>
                <a:ext cx="233730" cy="345620"/>
              </a:xfrm>
              <a:custGeom>
                <a:avLst/>
                <a:gdLst/>
                <a:ahLst/>
                <a:cxnLst/>
                <a:rect l="l" t="t" r="r" b="b"/>
                <a:pathLst>
                  <a:path w="4792" h="7086" extrusionOk="0">
                    <a:moveTo>
                      <a:pt x="4219" y="1"/>
                    </a:moveTo>
                    <a:cubicBezTo>
                      <a:pt x="4089" y="1"/>
                      <a:pt x="3960" y="61"/>
                      <a:pt x="3874" y="210"/>
                    </a:cubicBezTo>
                    <a:cubicBezTo>
                      <a:pt x="2646" y="2290"/>
                      <a:pt x="1418" y="4370"/>
                      <a:pt x="190" y="6475"/>
                    </a:cubicBezTo>
                    <a:cubicBezTo>
                      <a:pt x="0" y="6786"/>
                      <a:pt x="274" y="7085"/>
                      <a:pt x="554" y="7085"/>
                    </a:cubicBezTo>
                    <a:cubicBezTo>
                      <a:pt x="679" y="7085"/>
                      <a:pt x="806" y="7024"/>
                      <a:pt x="892" y="6876"/>
                    </a:cubicBezTo>
                    <a:cubicBezTo>
                      <a:pt x="2120" y="4796"/>
                      <a:pt x="3373" y="2716"/>
                      <a:pt x="4601" y="611"/>
                    </a:cubicBezTo>
                    <a:cubicBezTo>
                      <a:pt x="4791" y="300"/>
                      <a:pt x="4505" y="1"/>
                      <a:pt x="421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9" name="Google Shape;229;p8"/>
              <p:cNvSpPr/>
              <p:nvPr/>
            </p:nvSpPr>
            <p:spPr>
              <a:xfrm>
                <a:off x="316534" y="2877703"/>
                <a:ext cx="128425" cy="129595"/>
              </a:xfrm>
              <a:custGeom>
                <a:avLst/>
                <a:gdLst/>
                <a:ahLst/>
                <a:cxnLst/>
                <a:rect l="l" t="t" r="r" b="b"/>
                <a:pathLst>
                  <a:path w="2633" h="2657" extrusionOk="0">
                    <a:moveTo>
                      <a:pt x="1304" y="0"/>
                    </a:moveTo>
                    <a:cubicBezTo>
                      <a:pt x="577" y="0"/>
                      <a:pt x="1" y="602"/>
                      <a:pt x="1" y="1328"/>
                    </a:cubicBezTo>
                    <a:cubicBezTo>
                      <a:pt x="1" y="2055"/>
                      <a:pt x="577" y="2657"/>
                      <a:pt x="1304" y="2657"/>
                    </a:cubicBezTo>
                    <a:cubicBezTo>
                      <a:pt x="2056" y="2657"/>
                      <a:pt x="2632" y="2055"/>
                      <a:pt x="2632" y="1328"/>
                    </a:cubicBezTo>
                    <a:cubicBezTo>
                      <a:pt x="2632" y="602"/>
                      <a:pt x="2056" y="0"/>
                      <a:pt x="130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0" name="Google Shape;230;p8"/>
              <p:cNvSpPr/>
              <p:nvPr/>
            </p:nvSpPr>
            <p:spPr>
              <a:xfrm>
                <a:off x="545140" y="2990127"/>
                <a:ext cx="129644" cy="129644"/>
              </a:xfrm>
              <a:custGeom>
                <a:avLst/>
                <a:gdLst/>
                <a:ahLst/>
                <a:cxnLst/>
                <a:rect l="l" t="t" r="r" b="b"/>
                <a:pathLst>
                  <a:path w="2658" h="2658" extrusionOk="0">
                    <a:moveTo>
                      <a:pt x="1329" y="1"/>
                    </a:moveTo>
                    <a:cubicBezTo>
                      <a:pt x="602" y="1"/>
                      <a:pt x="1" y="602"/>
                      <a:pt x="1" y="1329"/>
                    </a:cubicBezTo>
                    <a:cubicBezTo>
                      <a:pt x="1" y="2056"/>
                      <a:pt x="602" y="2657"/>
                      <a:pt x="1329" y="2657"/>
                    </a:cubicBezTo>
                    <a:cubicBezTo>
                      <a:pt x="2056" y="2657"/>
                      <a:pt x="2657" y="2056"/>
                      <a:pt x="2657" y="1329"/>
                    </a:cubicBezTo>
                    <a:cubicBezTo>
                      <a:pt x="2657" y="602"/>
                      <a:pt x="2056" y="1"/>
                      <a:pt x="1329"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1" name="Google Shape;231;p8"/>
              <p:cNvSpPr/>
              <p:nvPr/>
            </p:nvSpPr>
            <p:spPr>
              <a:xfrm>
                <a:off x="667369" y="3831192"/>
                <a:ext cx="129644" cy="128376"/>
              </a:xfrm>
              <a:custGeom>
                <a:avLst/>
                <a:gdLst/>
                <a:ahLst/>
                <a:cxnLst/>
                <a:rect l="l" t="t" r="r" b="b"/>
                <a:pathLst>
                  <a:path w="2658" h="2632" extrusionOk="0">
                    <a:moveTo>
                      <a:pt x="1329" y="0"/>
                    </a:moveTo>
                    <a:cubicBezTo>
                      <a:pt x="602" y="0"/>
                      <a:pt x="1" y="576"/>
                      <a:pt x="1" y="1303"/>
                    </a:cubicBezTo>
                    <a:cubicBezTo>
                      <a:pt x="1" y="2055"/>
                      <a:pt x="602" y="2632"/>
                      <a:pt x="1329" y="2632"/>
                    </a:cubicBezTo>
                    <a:cubicBezTo>
                      <a:pt x="2056" y="2632"/>
                      <a:pt x="2657" y="2055"/>
                      <a:pt x="2657" y="1303"/>
                    </a:cubicBezTo>
                    <a:cubicBezTo>
                      <a:pt x="2657" y="576"/>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2" name="Google Shape;232;p8"/>
              <p:cNvSpPr/>
              <p:nvPr/>
            </p:nvSpPr>
            <p:spPr>
              <a:xfrm>
                <a:off x="479148" y="4466819"/>
                <a:ext cx="129595" cy="129644"/>
              </a:xfrm>
              <a:custGeom>
                <a:avLst/>
                <a:gdLst/>
                <a:ahLst/>
                <a:cxnLst/>
                <a:rect l="l" t="t" r="r" b="b"/>
                <a:pathLst>
                  <a:path w="2657" h="2658" extrusionOk="0">
                    <a:moveTo>
                      <a:pt x="1328" y="1"/>
                    </a:moveTo>
                    <a:cubicBezTo>
                      <a:pt x="602" y="1"/>
                      <a:pt x="0" y="602"/>
                      <a:pt x="0" y="1329"/>
                    </a:cubicBezTo>
                    <a:cubicBezTo>
                      <a:pt x="0" y="2056"/>
                      <a:pt x="602" y="2657"/>
                      <a:pt x="1328" y="2657"/>
                    </a:cubicBezTo>
                    <a:cubicBezTo>
                      <a:pt x="2055" y="2657"/>
                      <a:pt x="2657" y="2056"/>
                      <a:pt x="2657" y="1329"/>
                    </a:cubicBezTo>
                    <a:cubicBezTo>
                      <a:pt x="2657" y="602"/>
                      <a:pt x="2055" y="1"/>
                      <a:pt x="132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3" name="Google Shape;233;p8"/>
              <p:cNvSpPr/>
              <p:nvPr/>
            </p:nvSpPr>
            <p:spPr>
              <a:xfrm>
                <a:off x="861735" y="4299377"/>
                <a:ext cx="128425" cy="129595"/>
              </a:xfrm>
              <a:custGeom>
                <a:avLst/>
                <a:gdLst/>
                <a:ahLst/>
                <a:cxnLst/>
                <a:rect l="l" t="t" r="r" b="b"/>
                <a:pathLst>
                  <a:path w="2633" h="2657" extrusionOk="0">
                    <a:moveTo>
                      <a:pt x="1304" y="0"/>
                    </a:moveTo>
                    <a:cubicBezTo>
                      <a:pt x="577" y="0"/>
                      <a:pt x="1" y="602"/>
                      <a:pt x="1" y="1328"/>
                    </a:cubicBezTo>
                    <a:cubicBezTo>
                      <a:pt x="1" y="2055"/>
                      <a:pt x="577" y="2657"/>
                      <a:pt x="1304" y="2657"/>
                    </a:cubicBezTo>
                    <a:cubicBezTo>
                      <a:pt x="2031" y="2657"/>
                      <a:pt x="2632" y="2055"/>
                      <a:pt x="2632" y="1328"/>
                    </a:cubicBezTo>
                    <a:cubicBezTo>
                      <a:pt x="2632" y="602"/>
                      <a:pt x="2031" y="0"/>
                      <a:pt x="130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4" name="Google Shape;234;p8"/>
              <p:cNvSpPr/>
              <p:nvPr/>
            </p:nvSpPr>
            <p:spPr>
              <a:xfrm>
                <a:off x="1125799" y="4487597"/>
                <a:ext cx="129644" cy="129644"/>
              </a:xfrm>
              <a:custGeom>
                <a:avLst/>
                <a:gdLst/>
                <a:ahLst/>
                <a:cxnLst/>
                <a:rect l="l" t="t" r="r" b="b"/>
                <a:pathLst>
                  <a:path w="2658" h="2658" extrusionOk="0">
                    <a:moveTo>
                      <a:pt x="1329" y="1"/>
                    </a:moveTo>
                    <a:cubicBezTo>
                      <a:pt x="602" y="1"/>
                      <a:pt x="0" y="602"/>
                      <a:pt x="0" y="1329"/>
                    </a:cubicBezTo>
                    <a:cubicBezTo>
                      <a:pt x="0" y="2056"/>
                      <a:pt x="602" y="2657"/>
                      <a:pt x="1329" y="2657"/>
                    </a:cubicBezTo>
                    <a:cubicBezTo>
                      <a:pt x="2056" y="2657"/>
                      <a:pt x="2657" y="2056"/>
                      <a:pt x="2657" y="1329"/>
                    </a:cubicBezTo>
                    <a:cubicBezTo>
                      <a:pt x="2657" y="602"/>
                      <a:pt x="2056" y="1"/>
                      <a:pt x="1329"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5" name="Google Shape;235;p8"/>
              <p:cNvSpPr/>
              <p:nvPr/>
            </p:nvSpPr>
            <p:spPr>
              <a:xfrm>
                <a:off x="1177159" y="4870232"/>
                <a:ext cx="128376" cy="128376"/>
              </a:xfrm>
              <a:custGeom>
                <a:avLst/>
                <a:gdLst/>
                <a:ahLst/>
                <a:cxnLst/>
                <a:rect l="l" t="t" r="r" b="b"/>
                <a:pathLst>
                  <a:path w="2632" h="2632" extrusionOk="0">
                    <a:moveTo>
                      <a:pt x="1328" y="0"/>
                    </a:moveTo>
                    <a:cubicBezTo>
                      <a:pt x="602" y="0"/>
                      <a:pt x="0" y="577"/>
                      <a:pt x="0" y="1304"/>
                    </a:cubicBezTo>
                    <a:cubicBezTo>
                      <a:pt x="0" y="2056"/>
                      <a:pt x="602" y="2632"/>
                      <a:pt x="1328" y="2632"/>
                    </a:cubicBezTo>
                    <a:cubicBezTo>
                      <a:pt x="2055" y="2632"/>
                      <a:pt x="2632" y="2056"/>
                      <a:pt x="2632" y="1304"/>
                    </a:cubicBezTo>
                    <a:cubicBezTo>
                      <a:pt x="2632"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6" name="Google Shape;236;p8"/>
              <p:cNvSpPr/>
              <p:nvPr/>
            </p:nvSpPr>
            <p:spPr>
              <a:xfrm>
                <a:off x="1905702" y="4920323"/>
                <a:ext cx="128425" cy="129644"/>
              </a:xfrm>
              <a:custGeom>
                <a:avLst/>
                <a:gdLst/>
                <a:ahLst/>
                <a:cxnLst/>
                <a:rect l="l" t="t" r="r" b="b"/>
                <a:pathLst>
                  <a:path w="2633" h="2658" extrusionOk="0">
                    <a:moveTo>
                      <a:pt x="1304" y="1"/>
                    </a:moveTo>
                    <a:cubicBezTo>
                      <a:pt x="577" y="1"/>
                      <a:pt x="0" y="602"/>
                      <a:pt x="0" y="1329"/>
                    </a:cubicBezTo>
                    <a:cubicBezTo>
                      <a:pt x="0" y="2056"/>
                      <a:pt x="577" y="2658"/>
                      <a:pt x="1304" y="2658"/>
                    </a:cubicBezTo>
                    <a:cubicBezTo>
                      <a:pt x="2056" y="2658"/>
                      <a:pt x="2632" y="2056"/>
                      <a:pt x="2632" y="1329"/>
                    </a:cubicBezTo>
                    <a:cubicBezTo>
                      <a:pt x="2632" y="602"/>
                      <a:pt x="2056" y="1"/>
                      <a:pt x="1304"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37" name="Google Shape;237;p8"/>
            <p:cNvGrpSpPr/>
            <p:nvPr/>
          </p:nvGrpSpPr>
          <p:grpSpPr>
            <a:xfrm>
              <a:off x="7706253" y="2495068"/>
              <a:ext cx="1774044" cy="3044536"/>
              <a:chOff x="7706253" y="2495068"/>
              <a:chExt cx="1774044" cy="3044536"/>
            </a:xfrm>
          </p:grpSpPr>
          <p:sp>
            <p:nvSpPr>
              <p:cNvPr id="238" name="Google Shape;238;p8"/>
              <p:cNvSpPr/>
              <p:nvPr/>
            </p:nvSpPr>
            <p:spPr>
              <a:xfrm>
                <a:off x="7706253" y="2495068"/>
                <a:ext cx="1774044" cy="3044536"/>
              </a:xfrm>
              <a:custGeom>
                <a:avLst/>
                <a:gdLst/>
                <a:ahLst/>
                <a:cxnLst/>
                <a:rect l="l" t="t" r="r" b="b"/>
                <a:pathLst>
                  <a:path w="36372" h="62420" extrusionOk="0">
                    <a:moveTo>
                      <a:pt x="0" y="0"/>
                    </a:moveTo>
                    <a:cubicBezTo>
                      <a:pt x="0" y="1"/>
                      <a:pt x="3960" y="9800"/>
                      <a:pt x="3860" y="26517"/>
                    </a:cubicBezTo>
                    <a:cubicBezTo>
                      <a:pt x="3759" y="43234"/>
                      <a:pt x="6466" y="59926"/>
                      <a:pt x="17118" y="62131"/>
                    </a:cubicBezTo>
                    <a:cubicBezTo>
                      <a:pt x="18054" y="62323"/>
                      <a:pt x="18979" y="62420"/>
                      <a:pt x="19884" y="62420"/>
                    </a:cubicBezTo>
                    <a:cubicBezTo>
                      <a:pt x="29278" y="62420"/>
                      <a:pt x="36371" y="51920"/>
                      <a:pt x="28095" y="27344"/>
                    </a:cubicBezTo>
                    <a:cubicBezTo>
                      <a:pt x="28095" y="27344"/>
                      <a:pt x="21730" y="8973"/>
                      <a:pt x="0"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9" name="Google Shape;239;p8"/>
              <p:cNvSpPr/>
              <p:nvPr/>
            </p:nvSpPr>
            <p:spPr>
              <a:xfrm>
                <a:off x="8154469" y="2825124"/>
                <a:ext cx="1245762" cy="2535081"/>
              </a:xfrm>
              <a:custGeom>
                <a:avLst/>
                <a:gdLst/>
                <a:ahLst/>
                <a:cxnLst/>
                <a:rect l="l" t="t" r="r" b="b"/>
                <a:pathLst>
                  <a:path w="25541" h="51975" extrusionOk="0">
                    <a:moveTo>
                      <a:pt x="0" y="0"/>
                    </a:moveTo>
                    <a:cubicBezTo>
                      <a:pt x="1354" y="7519"/>
                      <a:pt x="2507" y="15038"/>
                      <a:pt x="2281" y="30301"/>
                    </a:cubicBezTo>
                    <a:cubicBezTo>
                      <a:pt x="2080" y="45539"/>
                      <a:pt x="7294" y="50878"/>
                      <a:pt x="14286" y="51905"/>
                    </a:cubicBezTo>
                    <a:cubicBezTo>
                      <a:pt x="14596" y="51952"/>
                      <a:pt x="14902" y="51975"/>
                      <a:pt x="15202" y="51975"/>
                    </a:cubicBezTo>
                    <a:cubicBezTo>
                      <a:pt x="21681" y="51975"/>
                      <a:pt x="25540" y="41223"/>
                      <a:pt x="20151" y="24863"/>
                    </a:cubicBezTo>
                    <a:cubicBezTo>
                      <a:pt x="14512" y="7745"/>
                      <a:pt x="1" y="1"/>
                      <a:pt x="0"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0" name="Google Shape;240;p8"/>
              <p:cNvSpPr/>
              <p:nvPr/>
            </p:nvSpPr>
            <p:spPr>
              <a:xfrm>
                <a:off x="8314010" y="3060996"/>
                <a:ext cx="699872" cy="2183071"/>
              </a:xfrm>
              <a:custGeom>
                <a:avLst/>
                <a:gdLst/>
                <a:ahLst/>
                <a:cxnLst/>
                <a:rect l="l" t="t" r="r" b="b"/>
                <a:pathLst>
                  <a:path w="14349" h="44758" extrusionOk="0">
                    <a:moveTo>
                      <a:pt x="602" y="0"/>
                    </a:moveTo>
                    <a:cubicBezTo>
                      <a:pt x="301" y="0"/>
                      <a:pt x="0" y="302"/>
                      <a:pt x="213" y="603"/>
                    </a:cubicBezTo>
                    <a:cubicBezTo>
                      <a:pt x="6278" y="9174"/>
                      <a:pt x="9937" y="19200"/>
                      <a:pt x="11892" y="29450"/>
                    </a:cubicBezTo>
                    <a:cubicBezTo>
                      <a:pt x="12820" y="34312"/>
                      <a:pt x="13496" y="39375"/>
                      <a:pt x="13421" y="44363"/>
                    </a:cubicBezTo>
                    <a:cubicBezTo>
                      <a:pt x="13421" y="44626"/>
                      <a:pt x="13628" y="44757"/>
                      <a:pt x="13838" y="44757"/>
                    </a:cubicBezTo>
                    <a:cubicBezTo>
                      <a:pt x="14048" y="44757"/>
                      <a:pt x="14261" y="44626"/>
                      <a:pt x="14273" y="44363"/>
                    </a:cubicBezTo>
                    <a:cubicBezTo>
                      <a:pt x="14348" y="39651"/>
                      <a:pt x="13697" y="34864"/>
                      <a:pt x="12895" y="30227"/>
                    </a:cubicBezTo>
                    <a:cubicBezTo>
                      <a:pt x="11115" y="20227"/>
                      <a:pt x="7707" y="10403"/>
                      <a:pt x="2118" y="1906"/>
                    </a:cubicBezTo>
                    <a:cubicBezTo>
                      <a:pt x="1742" y="1305"/>
                      <a:pt x="1341" y="753"/>
                      <a:pt x="940" y="177"/>
                    </a:cubicBezTo>
                    <a:cubicBezTo>
                      <a:pt x="852" y="52"/>
                      <a:pt x="727" y="0"/>
                      <a:pt x="602"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41" name="Google Shape;241;p8"/>
            <p:cNvGrpSpPr/>
            <p:nvPr/>
          </p:nvGrpSpPr>
          <p:grpSpPr>
            <a:xfrm>
              <a:off x="6335887" y="2865460"/>
              <a:ext cx="2515815" cy="3008588"/>
              <a:chOff x="6335887" y="2865460"/>
              <a:chExt cx="2515815" cy="3008588"/>
            </a:xfrm>
          </p:grpSpPr>
          <p:sp>
            <p:nvSpPr>
              <p:cNvPr id="242" name="Google Shape;242;p8"/>
              <p:cNvSpPr/>
              <p:nvPr/>
            </p:nvSpPr>
            <p:spPr>
              <a:xfrm>
                <a:off x="6335887" y="2865460"/>
                <a:ext cx="2515815" cy="3008588"/>
              </a:xfrm>
              <a:custGeom>
                <a:avLst/>
                <a:gdLst/>
                <a:ahLst/>
                <a:cxnLst/>
                <a:rect l="l" t="t" r="r" b="b"/>
                <a:pathLst>
                  <a:path w="51580" h="61683" extrusionOk="0">
                    <a:moveTo>
                      <a:pt x="6811" y="0"/>
                    </a:moveTo>
                    <a:cubicBezTo>
                      <a:pt x="6450" y="0"/>
                      <a:pt x="6092" y="72"/>
                      <a:pt x="5740" y="226"/>
                    </a:cubicBezTo>
                    <a:cubicBezTo>
                      <a:pt x="1" y="2732"/>
                      <a:pt x="7419" y="12757"/>
                      <a:pt x="10652" y="16843"/>
                    </a:cubicBezTo>
                    <a:cubicBezTo>
                      <a:pt x="13885" y="20903"/>
                      <a:pt x="14738" y="24136"/>
                      <a:pt x="12632" y="24136"/>
                    </a:cubicBezTo>
                    <a:cubicBezTo>
                      <a:pt x="11620" y="24136"/>
                      <a:pt x="10310" y="23643"/>
                      <a:pt x="9305" y="23643"/>
                    </a:cubicBezTo>
                    <a:cubicBezTo>
                      <a:pt x="8245" y="23643"/>
                      <a:pt x="7524" y="24191"/>
                      <a:pt x="7845" y="26442"/>
                    </a:cubicBezTo>
                    <a:cubicBezTo>
                      <a:pt x="8472" y="30828"/>
                      <a:pt x="13484" y="31981"/>
                      <a:pt x="15565" y="34587"/>
                    </a:cubicBezTo>
                    <a:cubicBezTo>
                      <a:pt x="17645" y="37194"/>
                      <a:pt x="19224" y="39274"/>
                      <a:pt x="15865" y="40026"/>
                    </a:cubicBezTo>
                    <a:cubicBezTo>
                      <a:pt x="12532" y="40752"/>
                      <a:pt x="14312" y="44086"/>
                      <a:pt x="21003" y="48372"/>
                    </a:cubicBezTo>
                    <a:cubicBezTo>
                      <a:pt x="27670" y="52657"/>
                      <a:pt x="25063" y="55164"/>
                      <a:pt x="20677" y="55464"/>
                    </a:cubicBezTo>
                    <a:cubicBezTo>
                      <a:pt x="16292" y="55790"/>
                      <a:pt x="21830" y="61204"/>
                      <a:pt x="34663" y="61630"/>
                    </a:cubicBezTo>
                    <a:cubicBezTo>
                      <a:pt x="35750" y="61666"/>
                      <a:pt x="36757" y="61682"/>
                      <a:pt x="37691" y="61682"/>
                    </a:cubicBezTo>
                    <a:cubicBezTo>
                      <a:pt x="47792" y="61682"/>
                      <a:pt x="49199" y="59750"/>
                      <a:pt x="49199" y="59750"/>
                    </a:cubicBezTo>
                    <a:cubicBezTo>
                      <a:pt x="49199" y="59750"/>
                      <a:pt x="51580" y="39600"/>
                      <a:pt x="46993" y="38547"/>
                    </a:cubicBezTo>
                    <a:cubicBezTo>
                      <a:pt x="46698" y="38481"/>
                      <a:pt x="46431" y="38450"/>
                      <a:pt x="46191" y="38450"/>
                    </a:cubicBezTo>
                    <a:cubicBezTo>
                      <a:pt x="43072" y="38450"/>
                      <a:pt x="44253" y="43605"/>
                      <a:pt x="42383" y="43605"/>
                    </a:cubicBezTo>
                    <a:cubicBezTo>
                      <a:pt x="42156" y="43605"/>
                      <a:pt x="41884" y="43529"/>
                      <a:pt x="41555" y="43359"/>
                    </a:cubicBezTo>
                    <a:cubicBezTo>
                      <a:pt x="38322" y="41680"/>
                      <a:pt x="39274" y="38146"/>
                      <a:pt x="40001" y="32707"/>
                    </a:cubicBezTo>
                    <a:cubicBezTo>
                      <a:pt x="40689" y="27557"/>
                      <a:pt x="38006" y="24002"/>
                      <a:pt x="36038" y="24002"/>
                    </a:cubicBezTo>
                    <a:cubicBezTo>
                      <a:pt x="35928" y="24002"/>
                      <a:pt x="35820" y="24013"/>
                      <a:pt x="35715" y="24036"/>
                    </a:cubicBezTo>
                    <a:cubicBezTo>
                      <a:pt x="33735" y="24462"/>
                      <a:pt x="37921" y="31028"/>
                      <a:pt x="33635" y="31454"/>
                    </a:cubicBezTo>
                    <a:cubicBezTo>
                      <a:pt x="33501" y="31468"/>
                      <a:pt x="33371" y="31474"/>
                      <a:pt x="33246" y="31474"/>
                    </a:cubicBezTo>
                    <a:cubicBezTo>
                      <a:pt x="29381" y="31474"/>
                      <a:pt x="29868" y="25206"/>
                      <a:pt x="29650" y="19549"/>
                    </a:cubicBezTo>
                    <a:cubicBezTo>
                      <a:pt x="29467" y="14216"/>
                      <a:pt x="24831" y="6603"/>
                      <a:pt x="21890" y="6603"/>
                    </a:cubicBezTo>
                    <a:cubicBezTo>
                      <a:pt x="21611" y="6603"/>
                      <a:pt x="21347" y="6672"/>
                      <a:pt x="21104" y="6817"/>
                    </a:cubicBezTo>
                    <a:cubicBezTo>
                      <a:pt x="18271" y="8472"/>
                      <a:pt x="25389" y="12757"/>
                      <a:pt x="21931" y="14838"/>
                    </a:cubicBezTo>
                    <a:cubicBezTo>
                      <a:pt x="21752" y="14947"/>
                      <a:pt x="21563" y="14999"/>
                      <a:pt x="21366" y="14999"/>
                    </a:cubicBezTo>
                    <a:cubicBezTo>
                      <a:pt x="18002" y="14999"/>
                      <a:pt x="12022" y="0"/>
                      <a:pt x="681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3" name="Google Shape;243;p8"/>
              <p:cNvSpPr/>
              <p:nvPr/>
            </p:nvSpPr>
            <p:spPr>
              <a:xfrm>
                <a:off x="6749104" y="3350765"/>
                <a:ext cx="1980363" cy="2429824"/>
              </a:xfrm>
              <a:custGeom>
                <a:avLst/>
                <a:gdLst/>
                <a:ahLst/>
                <a:cxnLst/>
                <a:rect l="l" t="t" r="r" b="b"/>
                <a:pathLst>
                  <a:path w="40602" h="49817" extrusionOk="0">
                    <a:moveTo>
                      <a:pt x="3434" y="0"/>
                    </a:moveTo>
                    <a:cubicBezTo>
                      <a:pt x="3433" y="0"/>
                      <a:pt x="0" y="301"/>
                      <a:pt x="3759" y="5213"/>
                    </a:cubicBezTo>
                    <a:cubicBezTo>
                      <a:pt x="7519" y="10126"/>
                      <a:pt x="10952" y="15239"/>
                      <a:pt x="8772" y="16391"/>
                    </a:cubicBezTo>
                    <a:cubicBezTo>
                      <a:pt x="8282" y="16647"/>
                      <a:pt x="7644" y="16717"/>
                      <a:pt x="6979" y="16717"/>
                    </a:cubicBezTo>
                    <a:cubicBezTo>
                      <a:pt x="6190" y="16717"/>
                      <a:pt x="5362" y="16619"/>
                      <a:pt x="4697" y="16619"/>
                    </a:cubicBezTo>
                    <a:cubicBezTo>
                      <a:pt x="3396" y="16619"/>
                      <a:pt x="2715" y="16992"/>
                      <a:pt x="4160" y="19198"/>
                    </a:cubicBezTo>
                    <a:cubicBezTo>
                      <a:pt x="6992" y="23484"/>
                      <a:pt x="10226" y="22657"/>
                      <a:pt x="12205" y="26717"/>
                    </a:cubicBezTo>
                    <a:cubicBezTo>
                      <a:pt x="14185" y="30802"/>
                      <a:pt x="7719" y="31003"/>
                      <a:pt x="9799" y="34236"/>
                    </a:cubicBezTo>
                    <a:cubicBezTo>
                      <a:pt x="11905" y="37469"/>
                      <a:pt x="17845" y="38848"/>
                      <a:pt x="19298" y="42908"/>
                    </a:cubicBezTo>
                    <a:cubicBezTo>
                      <a:pt x="20777" y="46993"/>
                      <a:pt x="12306" y="45514"/>
                      <a:pt x="16065" y="47820"/>
                    </a:cubicBezTo>
                    <a:cubicBezTo>
                      <a:pt x="18297" y="49189"/>
                      <a:pt x="24948" y="49816"/>
                      <a:pt x="30424" y="49816"/>
                    </a:cubicBezTo>
                    <a:cubicBezTo>
                      <a:pt x="34170" y="49816"/>
                      <a:pt x="37365" y="49523"/>
                      <a:pt x="38221" y="48973"/>
                    </a:cubicBezTo>
                    <a:cubicBezTo>
                      <a:pt x="40301" y="47620"/>
                      <a:pt x="40602" y="32056"/>
                      <a:pt x="38847" y="31630"/>
                    </a:cubicBezTo>
                    <a:cubicBezTo>
                      <a:pt x="38790" y="31616"/>
                      <a:pt x="38733" y="31609"/>
                      <a:pt x="38675" y="31609"/>
                    </a:cubicBezTo>
                    <a:cubicBezTo>
                      <a:pt x="37155" y="31609"/>
                      <a:pt x="35192" y="36091"/>
                      <a:pt x="32609" y="36091"/>
                    </a:cubicBezTo>
                    <a:cubicBezTo>
                      <a:pt x="32198" y="36091"/>
                      <a:pt x="31771" y="35978"/>
                      <a:pt x="31328" y="35715"/>
                    </a:cubicBezTo>
                    <a:cubicBezTo>
                      <a:pt x="27970" y="33710"/>
                      <a:pt x="30075" y="28071"/>
                      <a:pt x="30075" y="24311"/>
                    </a:cubicBezTo>
                    <a:cubicBezTo>
                      <a:pt x="30075" y="21548"/>
                      <a:pt x="29669" y="19868"/>
                      <a:pt x="29006" y="19868"/>
                    </a:cubicBezTo>
                    <a:cubicBezTo>
                      <a:pt x="28767" y="19868"/>
                      <a:pt x="28494" y="20087"/>
                      <a:pt x="28196" y="20552"/>
                    </a:cubicBezTo>
                    <a:cubicBezTo>
                      <a:pt x="27340" y="21872"/>
                      <a:pt x="26029" y="24683"/>
                      <a:pt x="24252" y="24683"/>
                    </a:cubicBezTo>
                    <a:cubicBezTo>
                      <a:pt x="23635" y="24683"/>
                      <a:pt x="22961" y="24344"/>
                      <a:pt x="22231" y="23484"/>
                    </a:cubicBezTo>
                    <a:cubicBezTo>
                      <a:pt x="19424" y="20151"/>
                      <a:pt x="18672" y="12532"/>
                      <a:pt x="18797" y="8973"/>
                    </a:cubicBezTo>
                    <a:cubicBezTo>
                      <a:pt x="18887" y="5771"/>
                      <a:pt x="18126" y="3341"/>
                      <a:pt x="17060" y="3341"/>
                    </a:cubicBezTo>
                    <a:cubicBezTo>
                      <a:pt x="16940" y="3341"/>
                      <a:pt x="16818" y="3371"/>
                      <a:pt x="16692" y="3434"/>
                    </a:cubicBezTo>
                    <a:cubicBezTo>
                      <a:pt x="15560" y="4000"/>
                      <a:pt x="15532" y="8408"/>
                      <a:pt x="13784" y="8408"/>
                    </a:cubicBezTo>
                    <a:cubicBezTo>
                      <a:pt x="13596" y="8408"/>
                      <a:pt x="13389" y="8358"/>
                      <a:pt x="13158" y="8246"/>
                    </a:cubicBezTo>
                    <a:cubicBezTo>
                      <a:pt x="10752" y="7093"/>
                      <a:pt x="8346" y="201"/>
                      <a:pt x="3434" y="0"/>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4" name="Google Shape;244;p8"/>
              <p:cNvSpPr/>
              <p:nvPr/>
            </p:nvSpPr>
            <p:spPr>
              <a:xfrm>
                <a:off x="6985611" y="3487333"/>
                <a:ext cx="1203865" cy="2225506"/>
              </a:xfrm>
              <a:custGeom>
                <a:avLst/>
                <a:gdLst/>
                <a:ahLst/>
                <a:cxnLst/>
                <a:rect l="l" t="t" r="r" b="b"/>
                <a:pathLst>
                  <a:path w="24682" h="45628" extrusionOk="0">
                    <a:moveTo>
                      <a:pt x="595" y="0"/>
                    </a:moveTo>
                    <a:cubicBezTo>
                      <a:pt x="288" y="0"/>
                      <a:pt x="0" y="426"/>
                      <a:pt x="289" y="734"/>
                    </a:cubicBezTo>
                    <a:cubicBezTo>
                      <a:pt x="6605" y="7601"/>
                      <a:pt x="11216" y="16022"/>
                      <a:pt x="15226" y="24393"/>
                    </a:cubicBezTo>
                    <a:cubicBezTo>
                      <a:pt x="18209" y="30634"/>
                      <a:pt x="20840" y="37025"/>
                      <a:pt x="23146" y="43516"/>
                    </a:cubicBezTo>
                    <a:cubicBezTo>
                      <a:pt x="23372" y="44118"/>
                      <a:pt x="23572" y="44744"/>
                      <a:pt x="23773" y="45346"/>
                    </a:cubicBezTo>
                    <a:cubicBezTo>
                      <a:pt x="23842" y="45543"/>
                      <a:pt x="24007" y="45628"/>
                      <a:pt x="24172" y="45628"/>
                    </a:cubicBezTo>
                    <a:cubicBezTo>
                      <a:pt x="24427" y="45628"/>
                      <a:pt x="24681" y="45425"/>
                      <a:pt x="24575" y="45120"/>
                    </a:cubicBezTo>
                    <a:cubicBezTo>
                      <a:pt x="23171" y="40860"/>
                      <a:pt x="21517" y="36674"/>
                      <a:pt x="19763" y="32539"/>
                    </a:cubicBezTo>
                    <a:cubicBezTo>
                      <a:pt x="16254" y="24168"/>
                      <a:pt x="12244" y="15947"/>
                      <a:pt x="7231" y="8378"/>
                    </a:cubicBezTo>
                    <a:cubicBezTo>
                      <a:pt x="5326" y="5471"/>
                      <a:pt x="3221" y="2689"/>
                      <a:pt x="865" y="133"/>
                    </a:cubicBezTo>
                    <a:cubicBezTo>
                      <a:pt x="784" y="39"/>
                      <a:pt x="689" y="0"/>
                      <a:pt x="595"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45" name="Google Shape;245;p8"/>
            <p:cNvGrpSpPr/>
            <p:nvPr/>
          </p:nvGrpSpPr>
          <p:grpSpPr>
            <a:xfrm>
              <a:off x="5689236" y="4175880"/>
              <a:ext cx="2266428" cy="1679323"/>
              <a:chOff x="5689236" y="4175880"/>
              <a:chExt cx="2266428" cy="1679323"/>
            </a:xfrm>
          </p:grpSpPr>
          <p:sp>
            <p:nvSpPr>
              <p:cNvPr id="246" name="Google Shape;246;p8"/>
              <p:cNvSpPr/>
              <p:nvPr/>
            </p:nvSpPr>
            <p:spPr>
              <a:xfrm>
                <a:off x="5689236" y="4175880"/>
                <a:ext cx="2266428" cy="1679323"/>
              </a:xfrm>
              <a:custGeom>
                <a:avLst/>
                <a:gdLst/>
                <a:ahLst/>
                <a:cxnLst/>
                <a:rect l="l" t="t" r="r" b="b"/>
                <a:pathLst>
                  <a:path w="46467" h="34430" extrusionOk="0">
                    <a:moveTo>
                      <a:pt x="0" y="1"/>
                    </a:moveTo>
                    <a:lnTo>
                      <a:pt x="0" y="1"/>
                    </a:lnTo>
                    <a:cubicBezTo>
                      <a:pt x="2" y="6"/>
                      <a:pt x="10633" y="34430"/>
                      <a:pt x="31436" y="34430"/>
                    </a:cubicBezTo>
                    <a:cubicBezTo>
                      <a:pt x="35966" y="34430"/>
                      <a:pt x="40978" y="32798"/>
                      <a:pt x="46467" y="28823"/>
                    </a:cubicBezTo>
                    <a:cubicBezTo>
                      <a:pt x="46467" y="28823"/>
                      <a:pt x="36342" y="12933"/>
                      <a:pt x="18371" y="7093"/>
                    </a:cubicBezTo>
                    <a:cubicBezTo>
                      <a:pt x="433" y="1256"/>
                      <a:pt x="1" y="2"/>
                      <a:pt x="0"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7" name="Google Shape;247;p8"/>
              <p:cNvSpPr/>
              <p:nvPr/>
            </p:nvSpPr>
            <p:spPr>
              <a:xfrm>
                <a:off x="5903161" y="4420386"/>
                <a:ext cx="1874033" cy="1281319"/>
              </a:xfrm>
              <a:custGeom>
                <a:avLst/>
                <a:gdLst/>
                <a:ahLst/>
                <a:cxnLst/>
                <a:rect l="l" t="t" r="r" b="b"/>
                <a:pathLst>
                  <a:path w="38422" h="26270" extrusionOk="0">
                    <a:moveTo>
                      <a:pt x="0" y="0"/>
                    </a:moveTo>
                    <a:lnTo>
                      <a:pt x="0" y="0"/>
                    </a:lnTo>
                    <a:cubicBezTo>
                      <a:pt x="8916" y="21722"/>
                      <a:pt x="20449" y="26270"/>
                      <a:pt x="28544" y="26270"/>
                    </a:cubicBezTo>
                    <a:cubicBezTo>
                      <a:pt x="34375" y="26270"/>
                      <a:pt x="38422" y="23910"/>
                      <a:pt x="38422" y="23910"/>
                    </a:cubicBezTo>
                    <a:cubicBezTo>
                      <a:pt x="37394" y="22331"/>
                      <a:pt x="33635" y="14812"/>
                      <a:pt x="21404" y="8872"/>
                    </a:cubicBezTo>
                    <a:cubicBezTo>
                      <a:pt x="9199" y="2908"/>
                      <a:pt x="1" y="0"/>
                      <a:pt x="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8" name="Google Shape;248;p8"/>
              <p:cNvSpPr/>
              <p:nvPr/>
            </p:nvSpPr>
            <p:spPr>
              <a:xfrm>
                <a:off x="6052849" y="4583097"/>
                <a:ext cx="1630304" cy="1024324"/>
              </a:xfrm>
              <a:custGeom>
                <a:avLst/>
                <a:gdLst/>
                <a:ahLst/>
                <a:cxnLst/>
                <a:rect l="l" t="t" r="r" b="b"/>
                <a:pathLst>
                  <a:path w="33425" h="21001" extrusionOk="0">
                    <a:moveTo>
                      <a:pt x="602" y="1"/>
                    </a:moveTo>
                    <a:cubicBezTo>
                      <a:pt x="276" y="1"/>
                      <a:pt x="0" y="410"/>
                      <a:pt x="290" y="699"/>
                    </a:cubicBezTo>
                    <a:cubicBezTo>
                      <a:pt x="6656" y="6915"/>
                      <a:pt x="14049" y="12003"/>
                      <a:pt x="21919" y="16138"/>
                    </a:cubicBezTo>
                    <a:cubicBezTo>
                      <a:pt x="25403" y="17968"/>
                      <a:pt x="29012" y="19697"/>
                      <a:pt x="32746" y="20975"/>
                    </a:cubicBezTo>
                    <a:cubicBezTo>
                      <a:pt x="32795" y="20992"/>
                      <a:pt x="32841" y="21000"/>
                      <a:pt x="32885" y="21000"/>
                    </a:cubicBezTo>
                    <a:cubicBezTo>
                      <a:pt x="33285" y="21000"/>
                      <a:pt x="33424" y="20331"/>
                      <a:pt x="32972" y="20173"/>
                    </a:cubicBezTo>
                    <a:cubicBezTo>
                      <a:pt x="29313" y="18920"/>
                      <a:pt x="25754" y="17191"/>
                      <a:pt x="22345" y="15411"/>
                    </a:cubicBezTo>
                    <a:cubicBezTo>
                      <a:pt x="14526" y="11351"/>
                      <a:pt x="7207" y="6263"/>
                      <a:pt x="891" y="123"/>
                    </a:cubicBezTo>
                    <a:cubicBezTo>
                      <a:pt x="799" y="37"/>
                      <a:pt x="698" y="1"/>
                      <a:pt x="602"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sp>
        <p:nvSpPr>
          <p:cNvPr id="249" name="Google Shape;249;p8"/>
          <p:cNvSpPr/>
          <p:nvPr/>
        </p:nvSpPr>
        <p:spPr>
          <a:xfrm>
            <a:off x="-464433" y="478167"/>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0" name="Google Shape;250;p8"/>
          <p:cNvSpPr/>
          <p:nvPr/>
        </p:nvSpPr>
        <p:spPr>
          <a:xfrm>
            <a:off x="11362036" y="2538266"/>
            <a:ext cx="1186179" cy="567511"/>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1368773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251"/>
        <p:cNvGrpSpPr/>
        <p:nvPr/>
      </p:nvGrpSpPr>
      <p:grpSpPr>
        <a:xfrm>
          <a:off x="0" y="0"/>
          <a:ext cx="0" cy="0"/>
          <a:chOff x="0" y="0"/>
          <a:chExt cx="0" cy="0"/>
        </a:xfrm>
      </p:grpSpPr>
      <p:grpSp>
        <p:nvGrpSpPr>
          <p:cNvPr id="252" name="Google Shape;252;p9"/>
          <p:cNvGrpSpPr/>
          <p:nvPr/>
        </p:nvGrpSpPr>
        <p:grpSpPr>
          <a:xfrm>
            <a:off x="10751557" y="108596"/>
            <a:ext cx="1670039" cy="5935597"/>
            <a:chOff x="8063667" y="81447"/>
            <a:chExt cx="1252529" cy="4451698"/>
          </a:xfrm>
        </p:grpSpPr>
        <p:sp>
          <p:nvSpPr>
            <p:cNvPr id="253" name="Google Shape;253;p9"/>
            <p:cNvSpPr/>
            <p:nvPr/>
          </p:nvSpPr>
          <p:spPr>
            <a:xfrm>
              <a:off x="8113524" y="814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4" name="Google Shape;254;p9"/>
            <p:cNvSpPr/>
            <p:nvPr/>
          </p:nvSpPr>
          <p:spPr>
            <a:xfrm>
              <a:off x="8862773" y="13475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5" name="Google Shape;255;p9"/>
            <p:cNvSpPr/>
            <p:nvPr/>
          </p:nvSpPr>
          <p:spPr>
            <a:xfrm>
              <a:off x="8063667" y="1882553"/>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6" name="Google Shape;256;p9"/>
            <p:cNvSpPr/>
            <p:nvPr/>
          </p:nvSpPr>
          <p:spPr>
            <a:xfrm>
              <a:off x="8591885" y="252073"/>
              <a:ext cx="38584" cy="428107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7" name="Google Shape;257;p9"/>
            <p:cNvSpPr/>
            <p:nvPr/>
          </p:nvSpPr>
          <p:spPr>
            <a:xfrm>
              <a:off x="8586274" y="3116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8" name="Google Shape;258;p9"/>
            <p:cNvSpPr/>
            <p:nvPr/>
          </p:nvSpPr>
          <p:spPr>
            <a:xfrm>
              <a:off x="8388384" y="5816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9" name="Google Shape;259;p9"/>
            <p:cNvSpPr/>
            <p:nvPr/>
          </p:nvSpPr>
          <p:spPr>
            <a:xfrm>
              <a:off x="8587366" y="16127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0" name="Google Shape;260;p9"/>
            <p:cNvSpPr/>
            <p:nvPr/>
          </p:nvSpPr>
          <p:spPr>
            <a:xfrm>
              <a:off x="8272233" y="20142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1" name="Google Shape;261;p9"/>
            <p:cNvSpPr/>
            <p:nvPr/>
          </p:nvSpPr>
          <p:spPr>
            <a:xfrm>
              <a:off x="8179520" y="20574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62" name="Google Shape;262;p9"/>
          <p:cNvGrpSpPr/>
          <p:nvPr/>
        </p:nvGrpSpPr>
        <p:grpSpPr>
          <a:xfrm>
            <a:off x="-403800" y="434413"/>
            <a:ext cx="1680528" cy="4545953"/>
            <a:chOff x="-302850" y="325809"/>
            <a:chExt cx="1260396" cy="3409465"/>
          </a:xfrm>
        </p:grpSpPr>
        <p:sp>
          <p:nvSpPr>
            <p:cNvPr id="263" name="Google Shape;263;p9"/>
            <p:cNvSpPr/>
            <p:nvPr/>
          </p:nvSpPr>
          <p:spPr>
            <a:xfrm>
              <a:off x="2729" y="325809"/>
              <a:ext cx="895503" cy="791843"/>
            </a:xfrm>
            <a:custGeom>
              <a:avLst/>
              <a:gdLst/>
              <a:ahLst/>
              <a:cxnLst/>
              <a:rect l="l" t="t" r="r" b="b"/>
              <a:pathLst>
                <a:path w="23077" h="20407" extrusionOk="0">
                  <a:moveTo>
                    <a:pt x="11527" y="1"/>
                  </a:moveTo>
                  <a:cubicBezTo>
                    <a:pt x="5159" y="1"/>
                    <a:pt x="0" y="4566"/>
                    <a:pt x="0" y="10204"/>
                  </a:cubicBezTo>
                  <a:cubicBezTo>
                    <a:pt x="0" y="15842"/>
                    <a:pt x="5159" y="20407"/>
                    <a:pt x="11527" y="20407"/>
                  </a:cubicBezTo>
                  <a:cubicBezTo>
                    <a:pt x="17918" y="20407"/>
                    <a:pt x="23077" y="15842"/>
                    <a:pt x="23077" y="10204"/>
                  </a:cubicBezTo>
                  <a:cubicBezTo>
                    <a:pt x="23077" y="4566"/>
                    <a:pt x="17918" y="1"/>
                    <a:pt x="11527" y="1"/>
                  </a:cubicBezTo>
                  <a:close/>
                </a:path>
              </a:pathLst>
            </a:custGeom>
            <a:solidFill>
              <a:srgbClr val="08864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4" name="Google Shape;264;p9"/>
            <p:cNvSpPr/>
            <p:nvPr/>
          </p:nvSpPr>
          <p:spPr>
            <a:xfrm>
              <a:off x="534146" y="1231014"/>
              <a:ext cx="225884" cy="226762"/>
            </a:xfrm>
            <a:custGeom>
              <a:avLst/>
              <a:gdLst/>
              <a:ahLst/>
              <a:cxnLst/>
              <a:rect l="l" t="t" r="r" b="b"/>
              <a:pathLst>
                <a:path w="5821" h="5844" extrusionOk="0">
                  <a:moveTo>
                    <a:pt x="2922" y="0"/>
                  </a:moveTo>
                  <a:cubicBezTo>
                    <a:pt x="1301" y="0"/>
                    <a:pt x="0" y="1301"/>
                    <a:pt x="0" y="2922"/>
                  </a:cubicBezTo>
                  <a:cubicBezTo>
                    <a:pt x="0" y="4543"/>
                    <a:pt x="1301" y="5844"/>
                    <a:pt x="2922" y="5844"/>
                  </a:cubicBezTo>
                  <a:cubicBezTo>
                    <a:pt x="4520" y="5844"/>
                    <a:pt x="5821" y="4543"/>
                    <a:pt x="5821" y="2922"/>
                  </a:cubicBezTo>
                  <a:cubicBezTo>
                    <a:pt x="5821" y="1301"/>
                    <a:pt x="4520" y="0"/>
                    <a:pt x="2922" y="0"/>
                  </a:cubicBezTo>
                  <a:close/>
                </a:path>
              </a:pathLst>
            </a:custGeom>
            <a:solidFill>
              <a:srgbClr val="08864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5" name="Google Shape;265;p9"/>
            <p:cNvSpPr/>
            <p:nvPr/>
          </p:nvSpPr>
          <p:spPr>
            <a:xfrm>
              <a:off x="-302850" y="1565810"/>
              <a:ext cx="596122" cy="669615"/>
            </a:xfrm>
            <a:custGeom>
              <a:avLst/>
              <a:gdLst/>
              <a:ahLst/>
              <a:cxnLst/>
              <a:rect l="l" t="t" r="r" b="b"/>
              <a:pathLst>
                <a:path w="15362" h="17257" extrusionOk="0">
                  <a:moveTo>
                    <a:pt x="7670" y="0"/>
                  </a:moveTo>
                  <a:cubicBezTo>
                    <a:pt x="3447" y="0"/>
                    <a:pt x="0" y="3858"/>
                    <a:pt x="0" y="8628"/>
                  </a:cubicBezTo>
                  <a:cubicBezTo>
                    <a:pt x="0" y="13376"/>
                    <a:pt x="3447" y="17256"/>
                    <a:pt x="7670" y="17256"/>
                  </a:cubicBezTo>
                  <a:cubicBezTo>
                    <a:pt x="11915" y="17256"/>
                    <a:pt x="15362" y="13376"/>
                    <a:pt x="15362" y="8628"/>
                  </a:cubicBezTo>
                  <a:cubicBezTo>
                    <a:pt x="15362" y="3858"/>
                    <a:pt x="11915" y="0"/>
                    <a:pt x="7670" y="0"/>
                  </a:cubicBezTo>
                  <a:close/>
                </a:path>
              </a:pathLst>
            </a:custGeom>
            <a:solidFill>
              <a:srgbClr val="08864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6" name="Google Shape;266;p9"/>
            <p:cNvSpPr/>
            <p:nvPr/>
          </p:nvSpPr>
          <p:spPr>
            <a:xfrm>
              <a:off x="578421" y="2855362"/>
              <a:ext cx="379125" cy="383563"/>
            </a:xfrm>
            <a:custGeom>
              <a:avLst/>
              <a:gdLst/>
              <a:ahLst/>
              <a:cxnLst/>
              <a:rect l="l" t="t" r="r" b="b"/>
              <a:pathLst>
                <a:path w="9770" h="9885" extrusionOk="0">
                  <a:moveTo>
                    <a:pt x="4885" y="1"/>
                  </a:moveTo>
                  <a:cubicBezTo>
                    <a:pt x="2192" y="1"/>
                    <a:pt x="1" y="2215"/>
                    <a:pt x="1" y="4931"/>
                  </a:cubicBezTo>
                  <a:cubicBezTo>
                    <a:pt x="1" y="7670"/>
                    <a:pt x="2192" y="9884"/>
                    <a:pt x="4885" y="9884"/>
                  </a:cubicBezTo>
                  <a:cubicBezTo>
                    <a:pt x="7579" y="9884"/>
                    <a:pt x="9770" y="7670"/>
                    <a:pt x="9770" y="4931"/>
                  </a:cubicBezTo>
                  <a:cubicBezTo>
                    <a:pt x="9770" y="2215"/>
                    <a:pt x="7579" y="1"/>
                    <a:pt x="4885" y="1"/>
                  </a:cubicBezTo>
                  <a:close/>
                </a:path>
              </a:pathLst>
            </a:custGeom>
            <a:solidFill>
              <a:srgbClr val="08864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7" name="Google Shape;267;p9"/>
            <p:cNvSpPr/>
            <p:nvPr/>
          </p:nvSpPr>
          <p:spPr>
            <a:xfrm>
              <a:off x="415445" y="582222"/>
              <a:ext cx="30151" cy="3153052"/>
            </a:xfrm>
            <a:custGeom>
              <a:avLst/>
              <a:gdLst/>
              <a:ahLst/>
              <a:cxnLst/>
              <a:rect l="l" t="t" r="r" b="b"/>
              <a:pathLst>
                <a:path w="777" h="81259" extrusionOk="0">
                  <a:moveTo>
                    <a:pt x="389" y="1"/>
                  </a:moveTo>
                  <a:cubicBezTo>
                    <a:pt x="195" y="1"/>
                    <a:pt x="1" y="126"/>
                    <a:pt x="1" y="377"/>
                  </a:cubicBezTo>
                  <a:lnTo>
                    <a:pt x="1" y="19254"/>
                  </a:lnTo>
                  <a:lnTo>
                    <a:pt x="1" y="55866"/>
                  </a:lnTo>
                  <a:lnTo>
                    <a:pt x="1" y="80152"/>
                  </a:lnTo>
                  <a:lnTo>
                    <a:pt x="1" y="80882"/>
                  </a:lnTo>
                  <a:cubicBezTo>
                    <a:pt x="1" y="81133"/>
                    <a:pt x="195" y="81259"/>
                    <a:pt x="389" y="81259"/>
                  </a:cubicBezTo>
                  <a:cubicBezTo>
                    <a:pt x="583" y="81259"/>
                    <a:pt x="777" y="81133"/>
                    <a:pt x="777" y="80882"/>
                  </a:cubicBezTo>
                  <a:lnTo>
                    <a:pt x="777" y="62006"/>
                  </a:lnTo>
                  <a:lnTo>
                    <a:pt x="777" y="25394"/>
                  </a:lnTo>
                  <a:lnTo>
                    <a:pt x="777" y="1108"/>
                  </a:lnTo>
                  <a:lnTo>
                    <a:pt x="777" y="377"/>
                  </a:lnTo>
                  <a:cubicBezTo>
                    <a:pt x="777" y="126"/>
                    <a:pt x="583" y="1"/>
                    <a:pt x="389"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8" name="Google Shape;268;p9"/>
            <p:cNvSpPr/>
            <p:nvPr/>
          </p:nvSpPr>
          <p:spPr>
            <a:xfrm>
              <a:off x="410129" y="649158"/>
              <a:ext cx="203765" cy="278990"/>
            </a:xfrm>
            <a:custGeom>
              <a:avLst/>
              <a:gdLst/>
              <a:ahLst/>
              <a:cxnLst/>
              <a:rect l="l" t="t" r="r" b="b"/>
              <a:pathLst>
                <a:path w="5251" h="7190" extrusionOk="0">
                  <a:moveTo>
                    <a:pt x="4588" y="0"/>
                  </a:moveTo>
                  <a:cubicBezTo>
                    <a:pt x="4366" y="0"/>
                    <a:pt x="4123" y="190"/>
                    <a:pt x="4178" y="478"/>
                  </a:cubicBezTo>
                  <a:cubicBezTo>
                    <a:pt x="4497" y="2396"/>
                    <a:pt x="4360" y="4610"/>
                    <a:pt x="2603" y="5774"/>
                  </a:cubicBezTo>
                  <a:cubicBezTo>
                    <a:pt x="1987" y="6162"/>
                    <a:pt x="1211" y="6413"/>
                    <a:pt x="503" y="6436"/>
                  </a:cubicBezTo>
                  <a:cubicBezTo>
                    <a:pt x="1" y="6436"/>
                    <a:pt x="1" y="7189"/>
                    <a:pt x="503" y="7189"/>
                  </a:cubicBezTo>
                  <a:cubicBezTo>
                    <a:pt x="1485" y="7166"/>
                    <a:pt x="2512" y="6778"/>
                    <a:pt x="3288" y="6185"/>
                  </a:cubicBezTo>
                  <a:cubicBezTo>
                    <a:pt x="5137" y="4815"/>
                    <a:pt x="5251" y="2373"/>
                    <a:pt x="4908" y="273"/>
                  </a:cubicBezTo>
                  <a:cubicBezTo>
                    <a:pt x="4872" y="83"/>
                    <a:pt x="4735" y="0"/>
                    <a:pt x="4588"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9" name="Google Shape;269;p9"/>
            <p:cNvSpPr/>
            <p:nvPr/>
          </p:nvSpPr>
          <p:spPr>
            <a:xfrm>
              <a:off x="243622" y="804526"/>
              <a:ext cx="208616" cy="215470"/>
            </a:xfrm>
            <a:custGeom>
              <a:avLst/>
              <a:gdLst/>
              <a:ahLst/>
              <a:cxnLst/>
              <a:rect l="l" t="t" r="r" b="b"/>
              <a:pathLst>
                <a:path w="5376" h="5553" extrusionOk="0">
                  <a:moveTo>
                    <a:pt x="420" y="1"/>
                  </a:moveTo>
                  <a:cubicBezTo>
                    <a:pt x="229" y="1"/>
                    <a:pt x="35" y="126"/>
                    <a:pt x="24" y="378"/>
                  </a:cubicBezTo>
                  <a:cubicBezTo>
                    <a:pt x="1" y="2226"/>
                    <a:pt x="412" y="4326"/>
                    <a:pt x="2260" y="5194"/>
                  </a:cubicBezTo>
                  <a:cubicBezTo>
                    <a:pt x="2779" y="5431"/>
                    <a:pt x="3384" y="5552"/>
                    <a:pt x="3982" y="5552"/>
                  </a:cubicBezTo>
                  <a:cubicBezTo>
                    <a:pt x="4305" y="5552"/>
                    <a:pt x="4627" y="5517"/>
                    <a:pt x="4931" y="5445"/>
                  </a:cubicBezTo>
                  <a:cubicBezTo>
                    <a:pt x="5376" y="5339"/>
                    <a:pt x="5231" y="4702"/>
                    <a:pt x="4825" y="4702"/>
                  </a:cubicBezTo>
                  <a:cubicBezTo>
                    <a:pt x="4793" y="4702"/>
                    <a:pt x="4760" y="4706"/>
                    <a:pt x="4726" y="4714"/>
                  </a:cubicBezTo>
                  <a:cubicBezTo>
                    <a:pt x="4491" y="4768"/>
                    <a:pt x="4247" y="4794"/>
                    <a:pt x="4000" y="4794"/>
                  </a:cubicBezTo>
                  <a:cubicBezTo>
                    <a:pt x="3621" y="4794"/>
                    <a:pt x="3236" y="4734"/>
                    <a:pt x="2877" y="4623"/>
                  </a:cubicBezTo>
                  <a:cubicBezTo>
                    <a:pt x="1073" y="4075"/>
                    <a:pt x="754" y="1998"/>
                    <a:pt x="800" y="378"/>
                  </a:cubicBezTo>
                  <a:cubicBezTo>
                    <a:pt x="800" y="126"/>
                    <a:pt x="611" y="1"/>
                    <a:pt x="420"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0" name="Google Shape;270;p9"/>
            <p:cNvSpPr/>
            <p:nvPr/>
          </p:nvSpPr>
          <p:spPr>
            <a:xfrm>
              <a:off x="409159" y="1279053"/>
              <a:ext cx="292434" cy="389499"/>
            </a:xfrm>
            <a:custGeom>
              <a:avLst/>
              <a:gdLst/>
              <a:ahLst/>
              <a:cxnLst/>
              <a:rect l="l" t="t" r="r" b="b"/>
              <a:pathLst>
                <a:path w="7536" h="10038" extrusionOk="0">
                  <a:moveTo>
                    <a:pt x="7170" y="1"/>
                  </a:moveTo>
                  <a:cubicBezTo>
                    <a:pt x="6982" y="1"/>
                    <a:pt x="6782" y="120"/>
                    <a:pt x="6759" y="360"/>
                  </a:cubicBezTo>
                  <a:cubicBezTo>
                    <a:pt x="6348" y="4058"/>
                    <a:pt x="4134" y="8029"/>
                    <a:pt x="414" y="9285"/>
                  </a:cubicBezTo>
                  <a:cubicBezTo>
                    <a:pt x="1" y="9409"/>
                    <a:pt x="130" y="10037"/>
                    <a:pt x="496" y="10037"/>
                  </a:cubicBezTo>
                  <a:cubicBezTo>
                    <a:pt x="535" y="10037"/>
                    <a:pt x="576" y="10030"/>
                    <a:pt x="619" y="10015"/>
                  </a:cubicBezTo>
                  <a:cubicBezTo>
                    <a:pt x="4682" y="8646"/>
                    <a:pt x="7079" y="4400"/>
                    <a:pt x="7513" y="360"/>
                  </a:cubicBezTo>
                  <a:cubicBezTo>
                    <a:pt x="7535" y="120"/>
                    <a:pt x="7358" y="1"/>
                    <a:pt x="7170"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1" name="Google Shape;271;p9"/>
            <p:cNvSpPr/>
            <p:nvPr/>
          </p:nvSpPr>
          <p:spPr>
            <a:xfrm>
              <a:off x="589945" y="1302956"/>
              <a:ext cx="87699" cy="127427"/>
            </a:xfrm>
            <a:custGeom>
              <a:avLst/>
              <a:gdLst/>
              <a:ahLst/>
              <a:cxnLst/>
              <a:rect l="l" t="t" r="r" b="b"/>
              <a:pathLst>
                <a:path w="2260" h="3284" extrusionOk="0">
                  <a:moveTo>
                    <a:pt x="377" y="1"/>
                  </a:moveTo>
                  <a:cubicBezTo>
                    <a:pt x="189" y="1"/>
                    <a:pt x="0" y="121"/>
                    <a:pt x="0" y="360"/>
                  </a:cubicBezTo>
                  <a:cubicBezTo>
                    <a:pt x="0" y="1392"/>
                    <a:pt x="309" y="3284"/>
                    <a:pt x="1684" y="3284"/>
                  </a:cubicBezTo>
                  <a:cubicBezTo>
                    <a:pt x="1709" y="3284"/>
                    <a:pt x="1733" y="3283"/>
                    <a:pt x="1758" y="3282"/>
                  </a:cubicBezTo>
                  <a:cubicBezTo>
                    <a:pt x="2230" y="3237"/>
                    <a:pt x="2259" y="2505"/>
                    <a:pt x="1780" y="2505"/>
                  </a:cubicBezTo>
                  <a:cubicBezTo>
                    <a:pt x="1773" y="2505"/>
                    <a:pt x="1765" y="2506"/>
                    <a:pt x="1758" y="2506"/>
                  </a:cubicBezTo>
                  <a:lnTo>
                    <a:pt x="1689" y="2506"/>
                  </a:lnTo>
                  <a:cubicBezTo>
                    <a:pt x="1553" y="2483"/>
                    <a:pt x="1438" y="2437"/>
                    <a:pt x="1347" y="2369"/>
                  </a:cubicBezTo>
                  <a:cubicBezTo>
                    <a:pt x="776" y="1912"/>
                    <a:pt x="754" y="1022"/>
                    <a:pt x="754" y="360"/>
                  </a:cubicBezTo>
                  <a:cubicBezTo>
                    <a:pt x="754" y="121"/>
                    <a:pt x="565" y="1"/>
                    <a:pt x="377"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2" name="Google Shape;272;p9"/>
            <p:cNvSpPr/>
            <p:nvPr/>
          </p:nvSpPr>
          <p:spPr>
            <a:xfrm>
              <a:off x="-23851" y="1930600"/>
              <a:ext cx="473887" cy="537143"/>
            </a:xfrm>
            <a:custGeom>
              <a:avLst/>
              <a:gdLst/>
              <a:ahLst/>
              <a:cxnLst/>
              <a:rect l="l" t="t" r="r" b="b"/>
              <a:pathLst>
                <a:path w="12212" h="13843" extrusionOk="0">
                  <a:moveTo>
                    <a:pt x="362" y="0"/>
                  </a:moveTo>
                  <a:cubicBezTo>
                    <a:pt x="173" y="0"/>
                    <a:pt x="1" y="120"/>
                    <a:pt x="23" y="368"/>
                  </a:cubicBezTo>
                  <a:cubicBezTo>
                    <a:pt x="571" y="4956"/>
                    <a:pt x="2146" y="9818"/>
                    <a:pt x="6300" y="12375"/>
                  </a:cubicBezTo>
                  <a:cubicBezTo>
                    <a:pt x="7662" y="13208"/>
                    <a:pt x="9440" y="13842"/>
                    <a:pt x="11119" y="13842"/>
                  </a:cubicBezTo>
                  <a:cubicBezTo>
                    <a:pt x="11325" y="13842"/>
                    <a:pt x="11530" y="13833"/>
                    <a:pt x="11733" y="13813"/>
                  </a:cubicBezTo>
                  <a:cubicBezTo>
                    <a:pt x="12198" y="13768"/>
                    <a:pt x="12212" y="13057"/>
                    <a:pt x="11774" y="13057"/>
                  </a:cubicBezTo>
                  <a:cubicBezTo>
                    <a:pt x="11760" y="13057"/>
                    <a:pt x="11747" y="13058"/>
                    <a:pt x="11733" y="13059"/>
                  </a:cubicBezTo>
                  <a:cubicBezTo>
                    <a:pt x="11561" y="13074"/>
                    <a:pt x="11389" y="13081"/>
                    <a:pt x="11215" y="13081"/>
                  </a:cubicBezTo>
                  <a:cubicBezTo>
                    <a:pt x="9771" y="13081"/>
                    <a:pt x="8274" y="12591"/>
                    <a:pt x="7031" y="11918"/>
                  </a:cubicBezTo>
                  <a:cubicBezTo>
                    <a:pt x="2876" y="9658"/>
                    <a:pt x="1302" y="4751"/>
                    <a:pt x="799" y="368"/>
                  </a:cubicBezTo>
                  <a:cubicBezTo>
                    <a:pt x="765" y="126"/>
                    <a:pt x="555" y="0"/>
                    <a:pt x="362"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3" name="Google Shape;273;p9"/>
            <p:cNvSpPr/>
            <p:nvPr/>
          </p:nvSpPr>
          <p:spPr>
            <a:xfrm>
              <a:off x="410129" y="3018375"/>
              <a:ext cx="443037" cy="277205"/>
            </a:xfrm>
            <a:custGeom>
              <a:avLst/>
              <a:gdLst/>
              <a:ahLst/>
              <a:cxnLst/>
              <a:rect l="l" t="t" r="r" b="b"/>
              <a:pathLst>
                <a:path w="11417" h="7144" extrusionOk="0">
                  <a:moveTo>
                    <a:pt x="10914" y="0"/>
                  </a:moveTo>
                  <a:cubicBezTo>
                    <a:pt x="10802" y="0"/>
                    <a:pt x="10696" y="60"/>
                    <a:pt x="10637" y="205"/>
                  </a:cubicBezTo>
                  <a:cubicBezTo>
                    <a:pt x="8948" y="4108"/>
                    <a:pt x="4657" y="6345"/>
                    <a:pt x="503" y="6368"/>
                  </a:cubicBezTo>
                  <a:cubicBezTo>
                    <a:pt x="1" y="6391"/>
                    <a:pt x="1" y="7144"/>
                    <a:pt x="503" y="7144"/>
                  </a:cubicBezTo>
                  <a:cubicBezTo>
                    <a:pt x="4908" y="7098"/>
                    <a:pt x="9496" y="4725"/>
                    <a:pt x="11277" y="570"/>
                  </a:cubicBezTo>
                  <a:cubicBezTo>
                    <a:pt x="11417" y="275"/>
                    <a:pt x="11153" y="0"/>
                    <a:pt x="10914"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4" name="Google Shape;274;p9"/>
            <p:cNvSpPr/>
            <p:nvPr/>
          </p:nvSpPr>
          <p:spPr>
            <a:xfrm>
              <a:off x="687381" y="2992687"/>
              <a:ext cx="93016" cy="170071"/>
            </a:xfrm>
            <a:custGeom>
              <a:avLst/>
              <a:gdLst/>
              <a:ahLst/>
              <a:cxnLst/>
              <a:rect l="l" t="t" r="r" b="b"/>
              <a:pathLst>
                <a:path w="2397" h="4383" extrusionOk="0">
                  <a:moveTo>
                    <a:pt x="1021" y="1"/>
                  </a:moveTo>
                  <a:cubicBezTo>
                    <a:pt x="873" y="1"/>
                    <a:pt x="730" y="83"/>
                    <a:pt x="685" y="274"/>
                  </a:cubicBezTo>
                  <a:cubicBezTo>
                    <a:pt x="434" y="1369"/>
                    <a:pt x="0" y="4337"/>
                    <a:pt x="1918" y="4382"/>
                  </a:cubicBezTo>
                  <a:cubicBezTo>
                    <a:pt x="2397" y="4382"/>
                    <a:pt x="2397" y="3629"/>
                    <a:pt x="1918" y="3606"/>
                  </a:cubicBezTo>
                  <a:cubicBezTo>
                    <a:pt x="1872" y="3606"/>
                    <a:pt x="1621" y="3515"/>
                    <a:pt x="1484" y="3355"/>
                  </a:cubicBezTo>
                  <a:cubicBezTo>
                    <a:pt x="913" y="2602"/>
                    <a:pt x="1233" y="1301"/>
                    <a:pt x="1415" y="479"/>
                  </a:cubicBezTo>
                  <a:cubicBezTo>
                    <a:pt x="1484" y="190"/>
                    <a:pt x="1246" y="1"/>
                    <a:pt x="1021"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275" name="Google Shape;275;p9"/>
          <p:cNvSpPr txBox="1">
            <a:spLocks noGrp="1"/>
          </p:cNvSpPr>
          <p:nvPr>
            <p:ph type="title"/>
          </p:nvPr>
        </p:nvSpPr>
        <p:spPr>
          <a:xfrm>
            <a:off x="3189151" y="1671233"/>
            <a:ext cx="58136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80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276" name="Google Shape;276;p9"/>
          <p:cNvSpPr txBox="1">
            <a:spLocks noGrp="1"/>
          </p:cNvSpPr>
          <p:nvPr>
            <p:ph type="subTitle" idx="1"/>
          </p:nvPr>
        </p:nvSpPr>
        <p:spPr>
          <a:xfrm>
            <a:off x="3189184" y="2932767"/>
            <a:ext cx="5813600" cy="1542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277" name="Google Shape;277;p9"/>
          <p:cNvSpPr/>
          <p:nvPr/>
        </p:nvSpPr>
        <p:spPr>
          <a:xfrm>
            <a:off x="3466500" y="5512100"/>
            <a:ext cx="5669128" cy="1383192"/>
          </a:xfrm>
          <a:custGeom>
            <a:avLst/>
            <a:gdLst/>
            <a:ahLst/>
            <a:cxnLst/>
            <a:rect l="l" t="t" r="r" b="b"/>
            <a:pathLst>
              <a:path w="53390" h="26787" extrusionOk="0">
                <a:moveTo>
                  <a:pt x="26946" y="0"/>
                </a:moveTo>
                <a:cubicBezTo>
                  <a:pt x="25064" y="0"/>
                  <a:pt x="23103" y="202"/>
                  <a:pt x="21068" y="651"/>
                </a:cubicBezTo>
                <a:cubicBezTo>
                  <a:pt x="1530" y="4965"/>
                  <a:pt x="1" y="26010"/>
                  <a:pt x="1" y="26010"/>
                </a:cubicBezTo>
                <a:lnTo>
                  <a:pt x="53389" y="26786"/>
                </a:lnTo>
                <a:lnTo>
                  <a:pt x="53389" y="14872"/>
                </a:lnTo>
                <a:cubicBezTo>
                  <a:pt x="53389" y="14872"/>
                  <a:pt x="43115" y="0"/>
                  <a:pt x="26946" y="0"/>
                </a:cubicBezTo>
                <a:close/>
              </a:path>
            </a:pathLst>
          </a:custGeom>
          <a:solidFill>
            <a:schemeClr val="lt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278" name="Google Shape;278;p9"/>
          <p:cNvGrpSpPr/>
          <p:nvPr/>
        </p:nvGrpSpPr>
        <p:grpSpPr>
          <a:xfrm>
            <a:off x="8137613" y="5211210"/>
            <a:ext cx="4069569" cy="1646807"/>
            <a:chOff x="6091830" y="3908407"/>
            <a:chExt cx="3052177" cy="1235105"/>
          </a:xfrm>
        </p:grpSpPr>
        <p:sp>
          <p:nvSpPr>
            <p:cNvPr id="279" name="Google Shape;279;p9"/>
            <p:cNvSpPr/>
            <p:nvPr/>
          </p:nvSpPr>
          <p:spPr>
            <a:xfrm>
              <a:off x="6091830" y="3908407"/>
              <a:ext cx="3052177" cy="1235105"/>
            </a:xfrm>
            <a:custGeom>
              <a:avLst/>
              <a:gdLst/>
              <a:ahLst/>
              <a:cxnLst/>
              <a:rect l="l" t="t" r="r" b="b"/>
              <a:pathLst>
                <a:path w="49189" h="19905" extrusionOk="0">
                  <a:moveTo>
                    <a:pt x="49189" y="1"/>
                  </a:moveTo>
                  <a:cubicBezTo>
                    <a:pt x="49189" y="1"/>
                    <a:pt x="22826" y="1"/>
                    <a:pt x="0" y="19904"/>
                  </a:cubicBezTo>
                  <a:lnTo>
                    <a:pt x="49189" y="19904"/>
                  </a:lnTo>
                  <a:lnTo>
                    <a:pt x="49189" y="1"/>
                  </a:ln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80" name="Google Shape;280;p9"/>
            <p:cNvSpPr/>
            <p:nvPr/>
          </p:nvSpPr>
          <p:spPr>
            <a:xfrm>
              <a:off x="6945878" y="4166160"/>
              <a:ext cx="2198121" cy="977350"/>
            </a:xfrm>
            <a:custGeom>
              <a:avLst/>
              <a:gdLst/>
              <a:ahLst/>
              <a:cxnLst/>
              <a:rect l="l" t="t" r="r" b="b"/>
              <a:pathLst>
                <a:path w="35425" h="15751" extrusionOk="0">
                  <a:moveTo>
                    <a:pt x="35425" y="1"/>
                  </a:moveTo>
                  <a:cubicBezTo>
                    <a:pt x="34649" y="1005"/>
                    <a:pt x="33325" y="2512"/>
                    <a:pt x="32092" y="2740"/>
                  </a:cubicBezTo>
                  <a:cubicBezTo>
                    <a:pt x="31966" y="2766"/>
                    <a:pt x="31839" y="2778"/>
                    <a:pt x="31712" y="2778"/>
                  </a:cubicBezTo>
                  <a:cubicBezTo>
                    <a:pt x="30282" y="2778"/>
                    <a:pt x="28782" y="1279"/>
                    <a:pt x="27145" y="1279"/>
                  </a:cubicBezTo>
                  <a:cubicBezTo>
                    <a:pt x="26741" y="1279"/>
                    <a:pt x="26329" y="1371"/>
                    <a:pt x="25907" y="1599"/>
                  </a:cubicBezTo>
                  <a:cubicBezTo>
                    <a:pt x="23624" y="2854"/>
                    <a:pt x="23738" y="4840"/>
                    <a:pt x="21159" y="6072"/>
                  </a:cubicBezTo>
                  <a:cubicBezTo>
                    <a:pt x="20775" y="6257"/>
                    <a:pt x="20411" y="6333"/>
                    <a:pt x="20059" y="6333"/>
                  </a:cubicBezTo>
                  <a:cubicBezTo>
                    <a:pt x="18439" y="6333"/>
                    <a:pt x="17087" y="4726"/>
                    <a:pt x="15378" y="4726"/>
                  </a:cubicBezTo>
                  <a:cubicBezTo>
                    <a:pt x="14983" y="4726"/>
                    <a:pt x="14569" y="4811"/>
                    <a:pt x="14129" y="5022"/>
                  </a:cubicBezTo>
                  <a:cubicBezTo>
                    <a:pt x="11367" y="6369"/>
                    <a:pt x="12029" y="9222"/>
                    <a:pt x="10043" y="10272"/>
                  </a:cubicBezTo>
                  <a:cubicBezTo>
                    <a:pt x="9620" y="10488"/>
                    <a:pt x="9156" y="10567"/>
                    <a:pt x="8668" y="10567"/>
                  </a:cubicBezTo>
                  <a:cubicBezTo>
                    <a:pt x="7370" y="10567"/>
                    <a:pt x="5909" y="10010"/>
                    <a:pt x="4636" y="10010"/>
                  </a:cubicBezTo>
                  <a:cubicBezTo>
                    <a:pt x="4117" y="10010"/>
                    <a:pt x="3629" y="10102"/>
                    <a:pt x="3196" y="10363"/>
                  </a:cubicBezTo>
                  <a:cubicBezTo>
                    <a:pt x="1552" y="11322"/>
                    <a:pt x="0" y="12943"/>
                    <a:pt x="548" y="15750"/>
                  </a:cubicBezTo>
                  <a:lnTo>
                    <a:pt x="35425" y="15750"/>
                  </a:lnTo>
                  <a:lnTo>
                    <a:pt x="35425" y="1"/>
                  </a:ln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81" name="Google Shape;281;p9"/>
          <p:cNvGrpSpPr/>
          <p:nvPr/>
        </p:nvGrpSpPr>
        <p:grpSpPr>
          <a:xfrm>
            <a:off x="-15171" y="4943067"/>
            <a:ext cx="5081812" cy="1952245"/>
            <a:chOff x="0" y="3707300"/>
            <a:chExt cx="3811359" cy="1464184"/>
          </a:xfrm>
        </p:grpSpPr>
        <p:sp>
          <p:nvSpPr>
            <p:cNvPr id="282" name="Google Shape;282;p9"/>
            <p:cNvSpPr/>
            <p:nvPr/>
          </p:nvSpPr>
          <p:spPr>
            <a:xfrm>
              <a:off x="0" y="3735275"/>
              <a:ext cx="3811359" cy="1436209"/>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83" name="Google Shape;283;p9"/>
            <p:cNvSpPr/>
            <p:nvPr/>
          </p:nvSpPr>
          <p:spPr>
            <a:xfrm>
              <a:off x="0" y="3707300"/>
              <a:ext cx="3811359" cy="1414988"/>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2835728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71BF03-FE06-486B-9449-6B71AE058273}" type="slidenum">
              <a:rPr lang="en-US"/>
              <a:pPr>
                <a:defRPr/>
              </a:pPr>
              <a:t>‹#›</a:t>
            </a:fld>
            <a:endParaRPr lang="en-US"/>
          </a:p>
        </p:txBody>
      </p:sp>
    </p:spTree>
    <p:extLst>
      <p:ext uri="{BB962C8B-B14F-4D97-AF65-F5344CB8AC3E}">
        <p14:creationId xmlns:p14="http://schemas.microsoft.com/office/powerpoint/2010/main" val="1449380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79"/>
        <p:cNvGrpSpPr/>
        <p:nvPr/>
      </p:nvGrpSpPr>
      <p:grpSpPr>
        <a:xfrm>
          <a:off x="0" y="0"/>
          <a:ext cx="0" cy="0"/>
          <a:chOff x="0" y="0"/>
          <a:chExt cx="0" cy="0"/>
        </a:xfrm>
      </p:grpSpPr>
    </p:spTree>
    <p:extLst>
      <p:ext uri="{BB962C8B-B14F-4D97-AF65-F5344CB8AC3E}">
        <p14:creationId xmlns:p14="http://schemas.microsoft.com/office/powerpoint/2010/main" val="20282752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421"/>
        <p:cNvGrpSpPr/>
        <p:nvPr/>
      </p:nvGrpSpPr>
      <p:grpSpPr>
        <a:xfrm>
          <a:off x="0" y="0"/>
          <a:ext cx="0" cy="0"/>
          <a:chOff x="0" y="0"/>
          <a:chExt cx="0" cy="0"/>
        </a:xfrm>
      </p:grpSpPr>
      <p:grpSp>
        <p:nvGrpSpPr>
          <p:cNvPr id="422" name="Google Shape;422;p14"/>
          <p:cNvGrpSpPr/>
          <p:nvPr/>
        </p:nvGrpSpPr>
        <p:grpSpPr>
          <a:xfrm>
            <a:off x="-29203" y="5191634"/>
            <a:ext cx="12265372" cy="1690876"/>
            <a:chOff x="-21903" y="3893725"/>
            <a:chExt cx="9199029" cy="1268157"/>
          </a:xfrm>
        </p:grpSpPr>
        <p:sp>
          <p:nvSpPr>
            <p:cNvPr id="423" name="Google Shape;423;p14"/>
            <p:cNvSpPr/>
            <p:nvPr/>
          </p:nvSpPr>
          <p:spPr>
            <a:xfrm>
              <a:off x="5186889" y="3893725"/>
              <a:ext cx="3990237" cy="1268113"/>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4" name="Google Shape;424;p14"/>
            <p:cNvSpPr/>
            <p:nvPr/>
          </p:nvSpPr>
          <p:spPr>
            <a:xfrm>
              <a:off x="2585982"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5" name="Google Shape;425;p14"/>
            <p:cNvSpPr/>
            <p:nvPr/>
          </p:nvSpPr>
          <p:spPr>
            <a:xfrm flipH="1">
              <a:off x="-21903"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26" name="Google Shape;426;p14"/>
          <p:cNvGrpSpPr/>
          <p:nvPr/>
        </p:nvGrpSpPr>
        <p:grpSpPr>
          <a:xfrm>
            <a:off x="-29066" y="5567708"/>
            <a:ext cx="12265679" cy="1314793"/>
            <a:chOff x="-12" y="4175800"/>
            <a:chExt cx="9177233" cy="986095"/>
          </a:xfrm>
        </p:grpSpPr>
        <p:sp>
          <p:nvSpPr>
            <p:cNvPr id="427" name="Google Shape;427;p14"/>
            <p:cNvSpPr/>
            <p:nvPr/>
          </p:nvSpPr>
          <p:spPr>
            <a:xfrm>
              <a:off x="5160062" y="4175800"/>
              <a:ext cx="4017159" cy="986033"/>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8" name="Google Shape;428;p14"/>
            <p:cNvSpPr/>
            <p:nvPr/>
          </p:nvSpPr>
          <p:spPr>
            <a:xfrm>
              <a:off x="2541650" y="4701725"/>
              <a:ext cx="2698684" cy="460152"/>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9" name="Google Shape;429;p14"/>
            <p:cNvSpPr/>
            <p:nvPr/>
          </p:nvSpPr>
          <p:spPr>
            <a:xfrm flipH="1">
              <a:off x="-12" y="4588064"/>
              <a:ext cx="2639503" cy="573831"/>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430" name="Google Shape;430;p14"/>
          <p:cNvSpPr txBox="1">
            <a:spLocks noGrp="1"/>
          </p:cNvSpPr>
          <p:nvPr>
            <p:ph type="title"/>
          </p:nvPr>
        </p:nvSpPr>
        <p:spPr>
          <a:xfrm>
            <a:off x="960000" y="1591617"/>
            <a:ext cx="6027200" cy="26192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sz="18666"/>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431" name="Google Shape;431;p14"/>
          <p:cNvSpPr txBox="1">
            <a:spLocks noGrp="1"/>
          </p:cNvSpPr>
          <p:nvPr>
            <p:ph type="subTitle" idx="1"/>
          </p:nvPr>
        </p:nvSpPr>
        <p:spPr>
          <a:xfrm>
            <a:off x="960000" y="4008733"/>
            <a:ext cx="6027200" cy="1068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30302925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432"/>
        <p:cNvGrpSpPr/>
        <p:nvPr/>
      </p:nvGrpSpPr>
      <p:grpSpPr>
        <a:xfrm>
          <a:off x="0" y="0"/>
          <a:ext cx="0" cy="0"/>
          <a:chOff x="0" y="0"/>
          <a:chExt cx="0" cy="0"/>
        </a:xfrm>
      </p:grpSpPr>
      <p:sp>
        <p:nvSpPr>
          <p:cNvPr id="433" name="Google Shape;433;p15"/>
          <p:cNvSpPr txBox="1">
            <a:spLocks noGrp="1"/>
          </p:cNvSpPr>
          <p:nvPr>
            <p:ph type="title"/>
          </p:nvPr>
        </p:nvSpPr>
        <p:spPr>
          <a:xfrm>
            <a:off x="3189184" y="3690251"/>
            <a:ext cx="5813600" cy="709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733"/>
            </a:lvl1pPr>
            <a:lvl2pPr lvl="1" algn="ctr" rtl="0">
              <a:spcBef>
                <a:spcPts val="0"/>
              </a:spcBef>
              <a:spcAft>
                <a:spcPts val="0"/>
              </a:spcAft>
              <a:buSzPts val="3000"/>
              <a:buNone/>
              <a:defRPr sz="4000"/>
            </a:lvl2pPr>
            <a:lvl3pPr lvl="2" algn="ctr" rtl="0">
              <a:spcBef>
                <a:spcPts val="0"/>
              </a:spcBef>
              <a:spcAft>
                <a:spcPts val="0"/>
              </a:spcAft>
              <a:buSzPts val="3000"/>
              <a:buNone/>
              <a:defRPr sz="4000"/>
            </a:lvl3pPr>
            <a:lvl4pPr lvl="3" algn="ctr" rtl="0">
              <a:spcBef>
                <a:spcPts val="0"/>
              </a:spcBef>
              <a:spcAft>
                <a:spcPts val="0"/>
              </a:spcAft>
              <a:buSzPts val="3000"/>
              <a:buNone/>
              <a:defRPr sz="4000"/>
            </a:lvl4pPr>
            <a:lvl5pPr lvl="4" algn="ctr" rtl="0">
              <a:spcBef>
                <a:spcPts val="0"/>
              </a:spcBef>
              <a:spcAft>
                <a:spcPts val="0"/>
              </a:spcAft>
              <a:buSzPts val="3000"/>
              <a:buNone/>
              <a:defRPr sz="4000"/>
            </a:lvl5pPr>
            <a:lvl6pPr lvl="5" algn="ctr" rtl="0">
              <a:spcBef>
                <a:spcPts val="0"/>
              </a:spcBef>
              <a:spcAft>
                <a:spcPts val="0"/>
              </a:spcAft>
              <a:buSzPts val="3000"/>
              <a:buNone/>
              <a:defRPr sz="4000"/>
            </a:lvl6pPr>
            <a:lvl7pPr lvl="6" algn="ctr" rtl="0">
              <a:spcBef>
                <a:spcPts val="0"/>
              </a:spcBef>
              <a:spcAft>
                <a:spcPts val="0"/>
              </a:spcAft>
              <a:buSzPts val="3000"/>
              <a:buNone/>
              <a:defRPr sz="4000"/>
            </a:lvl7pPr>
            <a:lvl8pPr lvl="7" algn="ctr" rtl="0">
              <a:spcBef>
                <a:spcPts val="0"/>
              </a:spcBef>
              <a:spcAft>
                <a:spcPts val="0"/>
              </a:spcAft>
              <a:buSzPts val="3000"/>
              <a:buNone/>
              <a:defRPr sz="4000"/>
            </a:lvl8pPr>
            <a:lvl9pPr lvl="8" algn="ctr" rtl="0">
              <a:spcBef>
                <a:spcPts val="0"/>
              </a:spcBef>
              <a:spcAft>
                <a:spcPts val="0"/>
              </a:spcAft>
              <a:buSzPts val="3000"/>
              <a:buNone/>
              <a:defRPr sz="4000"/>
            </a:lvl9pPr>
          </a:lstStyle>
          <a:p>
            <a:endParaRPr/>
          </a:p>
        </p:txBody>
      </p:sp>
      <p:sp>
        <p:nvSpPr>
          <p:cNvPr id="434" name="Google Shape;434;p15"/>
          <p:cNvSpPr txBox="1">
            <a:spLocks noGrp="1"/>
          </p:cNvSpPr>
          <p:nvPr>
            <p:ph type="subTitle" idx="1"/>
          </p:nvPr>
        </p:nvSpPr>
        <p:spPr>
          <a:xfrm>
            <a:off x="1760200" y="1719067"/>
            <a:ext cx="8671600" cy="1971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sz="3733"/>
            </a:lvl1pPr>
            <a:lvl2pPr lvl="1" algn="ctr" rtl="0">
              <a:lnSpc>
                <a:spcPct val="100000"/>
              </a:lnSpc>
              <a:spcBef>
                <a:spcPts val="0"/>
              </a:spcBef>
              <a:spcAft>
                <a:spcPts val="0"/>
              </a:spcAft>
              <a:buSzPts val="3000"/>
              <a:buNone/>
              <a:defRPr sz="4000"/>
            </a:lvl2pPr>
            <a:lvl3pPr lvl="2" algn="ctr" rtl="0">
              <a:lnSpc>
                <a:spcPct val="100000"/>
              </a:lnSpc>
              <a:spcBef>
                <a:spcPts val="2133"/>
              </a:spcBef>
              <a:spcAft>
                <a:spcPts val="0"/>
              </a:spcAft>
              <a:buSzPts val="3000"/>
              <a:buNone/>
              <a:defRPr sz="4000"/>
            </a:lvl3pPr>
            <a:lvl4pPr lvl="3" algn="ctr" rtl="0">
              <a:lnSpc>
                <a:spcPct val="100000"/>
              </a:lnSpc>
              <a:spcBef>
                <a:spcPts val="2133"/>
              </a:spcBef>
              <a:spcAft>
                <a:spcPts val="0"/>
              </a:spcAft>
              <a:buSzPts val="3000"/>
              <a:buNone/>
              <a:defRPr sz="4000"/>
            </a:lvl4pPr>
            <a:lvl5pPr lvl="4" algn="ctr" rtl="0">
              <a:lnSpc>
                <a:spcPct val="100000"/>
              </a:lnSpc>
              <a:spcBef>
                <a:spcPts val="2133"/>
              </a:spcBef>
              <a:spcAft>
                <a:spcPts val="0"/>
              </a:spcAft>
              <a:buSzPts val="3000"/>
              <a:buNone/>
              <a:defRPr sz="4000"/>
            </a:lvl5pPr>
            <a:lvl6pPr lvl="5" algn="ctr" rtl="0">
              <a:lnSpc>
                <a:spcPct val="100000"/>
              </a:lnSpc>
              <a:spcBef>
                <a:spcPts val="2133"/>
              </a:spcBef>
              <a:spcAft>
                <a:spcPts val="0"/>
              </a:spcAft>
              <a:buSzPts val="3000"/>
              <a:buNone/>
              <a:defRPr sz="4000"/>
            </a:lvl6pPr>
            <a:lvl7pPr lvl="6" algn="ctr" rtl="0">
              <a:lnSpc>
                <a:spcPct val="100000"/>
              </a:lnSpc>
              <a:spcBef>
                <a:spcPts val="2133"/>
              </a:spcBef>
              <a:spcAft>
                <a:spcPts val="0"/>
              </a:spcAft>
              <a:buSzPts val="3000"/>
              <a:buNone/>
              <a:defRPr sz="4000"/>
            </a:lvl7pPr>
            <a:lvl8pPr lvl="7" algn="ctr" rtl="0">
              <a:lnSpc>
                <a:spcPct val="100000"/>
              </a:lnSpc>
              <a:spcBef>
                <a:spcPts val="2133"/>
              </a:spcBef>
              <a:spcAft>
                <a:spcPts val="0"/>
              </a:spcAft>
              <a:buSzPts val="3000"/>
              <a:buNone/>
              <a:defRPr sz="4000"/>
            </a:lvl8pPr>
            <a:lvl9pPr lvl="8" algn="ctr" rtl="0">
              <a:lnSpc>
                <a:spcPct val="100000"/>
              </a:lnSpc>
              <a:spcBef>
                <a:spcPts val="2133"/>
              </a:spcBef>
              <a:spcAft>
                <a:spcPts val="2133"/>
              </a:spcAft>
              <a:buSzPts val="3000"/>
              <a:buNone/>
              <a:defRPr sz="4000"/>
            </a:lvl9pPr>
          </a:lstStyle>
          <a:p>
            <a:endParaRPr/>
          </a:p>
        </p:txBody>
      </p:sp>
      <p:grpSp>
        <p:nvGrpSpPr>
          <p:cNvPr id="435" name="Google Shape;435;p15"/>
          <p:cNvGrpSpPr/>
          <p:nvPr/>
        </p:nvGrpSpPr>
        <p:grpSpPr>
          <a:xfrm rot="248419">
            <a:off x="3565129" y="5293074"/>
            <a:ext cx="3631843" cy="1728364"/>
            <a:chOff x="4740748" y="4022919"/>
            <a:chExt cx="2723855" cy="1296260"/>
          </a:xfrm>
        </p:grpSpPr>
        <p:sp>
          <p:nvSpPr>
            <p:cNvPr id="436" name="Google Shape;436;p15"/>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7" name="Google Shape;437;p15"/>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8" name="Google Shape;438;p15"/>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9" name="Google Shape;439;p15"/>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0" name="Google Shape;440;p15"/>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1" name="Google Shape;441;p15"/>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2" name="Google Shape;442;p15"/>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3" name="Google Shape;443;p15"/>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444" name="Google Shape;444;p15"/>
          <p:cNvSpPr/>
          <p:nvPr/>
        </p:nvSpPr>
        <p:spPr>
          <a:xfrm rot="10800000">
            <a:off x="10233673" y="3618151"/>
            <a:ext cx="1967569" cy="3279432"/>
          </a:xfrm>
          <a:custGeom>
            <a:avLst/>
            <a:gdLst/>
            <a:ahLst/>
            <a:cxnLst/>
            <a:rect l="l" t="t" r="r" b="b"/>
            <a:pathLst>
              <a:path w="38028" h="63387" extrusionOk="0">
                <a:moveTo>
                  <a:pt x="28646" y="1"/>
                </a:moveTo>
                <a:lnTo>
                  <a:pt x="0" y="617"/>
                </a:lnTo>
                <a:lnTo>
                  <a:pt x="0" y="63386"/>
                </a:lnTo>
                <a:cubicBezTo>
                  <a:pt x="1895" y="53503"/>
                  <a:pt x="19516" y="40059"/>
                  <a:pt x="25108" y="35106"/>
                </a:cubicBezTo>
                <a:cubicBezTo>
                  <a:pt x="30677" y="30176"/>
                  <a:pt x="38027" y="24584"/>
                  <a:pt x="38027" y="14312"/>
                </a:cubicBezTo>
                <a:cubicBezTo>
                  <a:pt x="38027" y="4041"/>
                  <a:pt x="28646" y="1"/>
                  <a:pt x="28646" y="1"/>
                </a:cubicBezTo>
                <a:close/>
              </a:path>
            </a:pathLst>
          </a:custGeom>
          <a:solidFill>
            <a:schemeClr val="lt1"/>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45" name="Google Shape;445;p15"/>
          <p:cNvGrpSpPr/>
          <p:nvPr/>
        </p:nvGrpSpPr>
        <p:grpSpPr>
          <a:xfrm>
            <a:off x="631470" y="5855951"/>
            <a:ext cx="3166580" cy="1132452"/>
            <a:chOff x="377295" y="3991903"/>
            <a:chExt cx="3480268" cy="1282215"/>
          </a:xfrm>
        </p:grpSpPr>
        <p:sp>
          <p:nvSpPr>
            <p:cNvPr id="446" name="Google Shape;446;p15"/>
            <p:cNvSpPr/>
            <p:nvPr/>
          </p:nvSpPr>
          <p:spPr>
            <a:xfrm>
              <a:off x="377295" y="3991903"/>
              <a:ext cx="3480268" cy="1282215"/>
            </a:xfrm>
            <a:custGeom>
              <a:avLst/>
              <a:gdLst/>
              <a:ahLst/>
              <a:cxnLst/>
              <a:rect l="l" t="t" r="r" b="b"/>
              <a:pathLst>
                <a:path w="83260" h="30675" extrusionOk="0">
                  <a:moveTo>
                    <a:pt x="40643" y="1"/>
                  </a:moveTo>
                  <a:cubicBezTo>
                    <a:pt x="34730" y="1"/>
                    <a:pt x="28823" y="9522"/>
                    <a:pt x="28823" y="9522"/>
                  </a:cubicBezTo>
                  <a:cubicBezTo>
                    <a:pt x="28823" y="9522"/>
                    <a:pt x="29509" y="2487"/>
                    <a:pt x="24899" y="2487"/>
                  </a:cubicBezTo>
                  <a:cubicBezTo>
                    <a:pt x="24006" y="2487"/>
                    <a:pt x="22914" y="2751"/>
                    <a:pt x="21580" y="3381"/>
                  </a:cubicBezTo>
                  <a:cubicBezTo>
                    <a:pt x="13359" y="7291"/>
                    <a:pt x="1" y="29021"/>
                    <a:pt x="1" y="29021"/>
                  </a:cubicBezTo>
                  <a:lnTo>
                    <a:pt x="12181" y="29271"/>
                  </a:lnTo>
                  <a:lnTo>
                    <a:pt x="78773" y="30600"/>
                  </a:lnTo>
                  <a:lnTo>
                    <a:pt x="83259" y="30675"/>
                  </a:lnTo>
                  <a:cubicBezTo>
                    <a:pt x="83259" y="30675"/>
                    <a:pt x="81029" y="12730"/>
                    <a:pt x="74061" y="8970"/>
                  </a:cubicBezTo>
                  <a:cubicBezTo>
                    <a:pt x="72673" y="8219"/>
                    <a:pt x="71272" y="7918"/>
                    <a:pt x="69920" y="7918"/>
                  </a:cubicBezTo>
                  <a:cubicBezTo>
                    <a:pt x="64511" y="7918"/>
                    <a:pt x="59876" y="12730"/>
                    <a:pt x="59876" y="12730"/>
                  </a:cubicBezTo>
                  <a:cubicBezTo>
                    <a:pt x="59876" y="12730"/>
                    <a:pt x="60552" y="7567"/>
                    <a:pt x="56793" y="5061"/>
                  </a:cubicBezTo>
                  <a:cubicBezTo>
                    <a:pt x="55969" y="4511"/>
                    <a:pt x="55104" y="4297"/>
                    <a:pt x="54258" y="4297"/>
                  </a:cubicBezTo>
                  <a:cubicBezTo>
                    <a:pt x="51243" y="4297"/>
                    <a:pt x="48447" y="7016"/>
                    <a:pt x="48447" y="7016"/>
                  </a:cubicBezTo>
                  <a:cubicBezTo>
                    <a:pt x="48447" y="7016"/>
                    <a:pt x="47470" y="875"/>
                    <a:pt x="41354" y="48"/>
                  </a:cubicBezTo>
                  <a:cubicBezTo>
                    <a:pt x="41117" y="16"/>
                    <a:pt x="40880" y="1"/>
                    <a:pt x="40643"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7" name="Google Shape;447;p15"/>
            <p:cNvSpPr/>
            <p:nvPr/>
          </p:nvSpPr>
          <p:spPr>
            <a:xfrm>
              <a:off x="886470" y="4363135"/>
              <a:ext cx="2783587" cy="907854"/>
            </a:xfrm>
            <a:custGeom>
              <a:avLst/>
              <a:gdLst/>
              <a:ahLst/>
              <a:cxnLst/>
              <a:rect l="l" t="t" r="r" b="b"/>
              <a:pathLst>
                <a:path w="66593" h="21719" extrusionOk="0">
                  <a:moveTo>
                    <a:pt x="25066" y="0"/>
                  </a:moveTo>
                  <a:cubicBezTo>
                    <a:pt x="24693" y="0"/>
                    <a:pt x="24300" y="29"/>
                    <a:pt x="23885" y="89"/>
                  </a:cubicBezTo>
                  <a:cubicBezTo>
                    <a:pt x="17193" y="1067"/>
                    <a:pt x="14687" y="8987"/>
                    <a:pt x="14687" y="8987"/>
                  </a:cubicBezTo>
                  <a:cubicBezTo>
                    <a:pt x="14687" y="8987"/>
                    <a:pt x="13607" y="1892"/>
                    <a:pt x="9114" y="1892"/>
                  </a:cubicBezTo>
                  <a:cubicBezTo>
                    <a:pt x="9067" y="1892"/>
                    <a:pt x="9020" y="1892"/>
                    <a:pt x="8973" y="1894"/>
                  </a:cubicBezTo>
                  <a:cubicBezTo>
                    <a:pt x="5138" y="2019"/>
                    <a:pt x="1203" y="15829"/>
                    <a:pt x="0" y="20390"/>
                  </a:cubicBezTo>
                  <a:lnTo>
                    <a:pt x="66592" y="21719"/>
                  </a:lnTo>
                  <a:cubicBezTo>
                    <a:pt x="65339" y="17308"/>
                    <a:pt x="62081" y="8034"/>
                    <a:pt x="56592" y="6355"/>
                  </a:cubicBezTo>
                  <a:cubicBezTo>
                    <a:pt x="55574" y="6042"/>
                    <a:pt x="54605" y="5907"/>
                    <a:pt x="53692" y="5907"/>
                  </a:cubicBezTo>
                  <a:cubicBezTo>
                    <a:pt x="48111" y="5907"/>
                    <a:pt x="44612" y="10942"/>
                    <a:pt x="44612" y="10942"/>
                  </a:cubicBezTo>
                  <a:cubicBezTo>
                    <a:pt x="44612" y="10942"/>
                    <a:pt x="44487" y="4826"/>
                    <a:pt x="40452" y="2997"/>
                  </a:cubicBezTo>
                  <a:cubicBezTo>
                    <a:pt x="39864" y="2734"/>
                    <a:pt x="39260" y="2621"/>
                    <a:pt x="38659" y="2621"/>
                  </a:cubicBezTo>
                  <a:cubicBezTo>
                    <a:pt x="35136" y="2621"/>
                    <a:pt x="31680" y="6480"/>
                    <a:pt x="31680" y="6480"/>
                  </a:cubicBezTo>
                  <a:cubicBezTo>
                    <a:pt x="31680" y="6480"/>
                    <a:pt x="30688" y="0"/>
                    <a:pt x="25066"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8" name="Google Shape;448;p15"/>
            <p:cNvSpPr/>
            <p:nvPr/>
          </p:nvSpPr>
          <p:spPr>
            <a:xfrm>
              <a:off x="1325419" y="4877826"/>
              <a:ext cx="448430" cy="337953"/>
            </a:xfrm>
            <a:custGeom>
              <a:avLst/>
              <a:gdLst/>
              <a:ahLst/>
              <a:cxnLst/>
              <a:rect l="l" t="t" r="r" b="b"/>
              <a:pathLst>
                <a:path w="10728" h="8085" extrusionOk="0">
                  <a:moveTo>
                    <a:pt x="557" y="0"/>
                  </a:moveTo>
                  <a:cubicBezTo>
                    <a:pt x="228" y="0"/>
                    <a:pt x="0" y="541"/>
                    <a:pt x="351" y="809"/>
                  </a:cubicBezTo>
                  <a:cubicBezTo>
                    <a:pt x="3560" y="3190"/>
                    <a:pt x="6768" y="5596"/>
                    <a:pt x="9976" y="8002"/>
                  </a:cubicBezTo>
                  <a:cubicBezTo>
                    <a:pt x="10051" y="8060"/>
                    <a:pt x="10125" y="8084"/>
                    <a:pt x="10194" y="8084"/>
                  </a:cubicBezTo>
                  <a:cubicBezTo>
                    <a:pt x="10517" y="8084"/>
                    <a:pt x="10728" y="7544"/>
                    <a:pt x="10377" y="7275"/>
                  </a:cubicBezTo>
                  <a:cubicBezTo>
                    <a:pt x="7194" y="4894"/>
                    <a:pt x="3986" y="2488"/>
                    <a:pt x="778" y="82"/>
                  </a:cubicBezTo>
                  <a:cubicBezTo>
                    <a:pt x="702" y="25"/>
                    <a:pt x="627"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9" name="Google Shape;449;p15"/>
            <p:cNvSpPr/>
            <p:nvPr/>
          </p:nvSpPr>
          <p:spPr>
            <a:xfrm>
              <a:off x="1915437" y="4621463"/>
              <a:ext cx="120091" cy="597949"/>
            </a:xfrm>
            <a:custGeom>
              <a:avLst/>
              <a:gdLst/>
              <a:ahLst/>
              <a:cxnLst/>
              <a:rect l="l" t="t" r="r" b="b"/>
              <a:pathLst>
                <a:path w="2873" h="14305" extrusionOk="0">
                  <a:moveTo>
                    <a:pt x="515" y="1"/>
                  </a:moveTo>
                  <a:cubicBezTo>
                    <a:pt x="274" y="1"/>
                    <a:pt x="1" y="209"/>
                    <a:pt x="46" y="526"/>
                  </a:cubicBezTo>
                  <a:cubicBezTo>
                    <a:pt x="698" y="5012"/>
                    <a:pt x="1374" y="9499"/>
                    <a:pt x="2026" y="13985"/>
                  </a:cubicBezTo>
                  <a:cubicBezTo>
                    <a:pt x="2056" y="14208"/>
                    <a:pt x="2206" y="14304"/>
                    <a:pt x="2369" y="14304"/>
                  </a:cubicBezTo>
                  <a:cubicBezTo>
                    <a:pt x="2607" y="14304"/>
                    <a:pt x="2873" y="14097"/>
                    <a:pt x="2828" y="13784"/>
                  </a:cubicBezTo>
                  <a:cubicBezTo>
                    <a:pt x="2176" y="9273"/>
                    <a:pt x="1500" y="4787"/>
                    <a:pt x="848" y="300"/>
                  </a:cubicBezTo>
                  <a:cubicBezTo>
                    <a:pt x="818" y="91"/>
                    <a:pt x="674" y="1"/>
                    <a:pt x="515"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0" name="Google Shape;450;p15"/>
            <p:cNvSpPr/>
            <p:nvPr/>
          </p:nvSpPr>
          <p:spPr>
            <a:xfrm>
              <a:off x="1766459" y="4781434"/>
              <a:ext cx="234540" cy="181287"/>
            </a:xfrm>
            <a:custGeom>
              <a:avLst/>
              <a:gdLst/>
              <a:ahLst/>
              <a:cxnLst/>
              <a:rect l="l" t="t" r="r" b="b"/>
              <a:pathLst>
                <a:path w="5611" h="4337" extrusionOk="0">
                  <a:moveTo>
                    <a:pt x="557" y="0"/>
                  </a:moveTo>
                  <a:cubicBezTo>
                    <a:pt x="228" y="0"/>
                    <a:pt x="1" y="541"/>
                    <a:pt x="352" y="809"/>
                  </a:cubicBezTo>
                  <a:cubicBezTo>
                    <a:pt x="1856" y="1962"/>
                    <a:pt x="3359" y="3115"/>
                    <a:pt x="4838" y="4243"/>
                  </a:cubicBezTo>
                  <a:cubicBezTo>
                    <a:pt x="4918" y="4308"/>
                    <a:pt x="4997" y="4336"/>
                    <a:pt x="5071" y="4336"/>
                  </a:cubicBezTo>
                  <a:cubicBezTo>
                    <a:pt x="5394" y="4336"/>
                    <a:pt x="5611" y="3806"/>
                    <a:pt x="5264" y="3541"/>
                  </a:cubicBezTo>
                  <a:cubicBezTo>
                    <a:pt x="3760" y="2388"/>
                    <a:pt x="2282" y="1235"/>
                    <a:pt x="778" y="83"/>
                  </a:cubicBezTo>
                  <a:cubicBezTo>
                    <a:pt x="703" y="25"/>
                    <a:pt x="628"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1" name="Google Shape;451;p15"/>
            <p:cNvSpPr/>
            <p:nvPr/>
          </p:nvSpPr>
          <p:spPr>
            <a:xfrm>
              <a:off x="2314132" y="4748704"/>
              <a:ext cx="200180" cy="482748"/>
            </a:xfrm>
            <a:custGeom>
              <a:avLst/>
              <a:gdLst/>
              <a:ahLst/>
              <a:cxnLst/>
              <a:rect l="l" t="t" r="r" b="b"/>
              <a:pathLst>
                <a:path w="4789" h="11549" extrusionOk="0">
                  <a:moveTo>
                    <a:pt x="4282" y="0"/>
                  </a:moveTo>
                  <a:cubicBezTo>
                    <a:pt x="4111" y="0"/>
                    <a:pt x="3937" y="89"/>
                    <a:pt x="3867" y="289"/>
                  </a:cubicBezTo>
                  <a:cubicBezTo>
                    <a:pt x="2613" y="3873"/>
                    <a:pt x="1360" y="7457"/>
                    <a:pt x="107" y="11041"/>
                  </a:cubicBezTo>
                  <a:cubicBezTo>
                    <a:pt x="1" y="11345"/>
                    <a:pt x="255" y="11548"/>
                    <a:pt x="510" y="11548"/>
                  </a:cubicBezTo>
                  <a:cubicBezTo>
                    <a:pt x="675" y="11548"/>
                    <a:pt x="840" y="11463"/>
                    <a:pt x="909" y="11267"/>
                  </a:cubicBezTo>
                  <a:cubicBezTo>
                    <a:pt x="2162" y="7683"/>
                    <a:pt x="3415" y="4099"/>
                    <a:pt x="4669" y="515"/>
                  </a:cubicBezTo>
                  <a:cubicBezTo>
                    <a:pt x="4789" y="199"/>
                    <a:pt x="4539" y="0"/>
                    <a:pt x="4282"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2" name="Google Shape;452;p15"/>
            <p:cNvSpPr/>
            <p:nvPr/>
          </p:nvSpPr>
          <p:spPr>
            <a:xfrm>
              <a:off x="1270953" y="4820476"/>
              <a:ext cx="110018" cy="111104"/>
            </a:xfrm>
            <a:custGeom>
              <a:avLst/>
              <a:gdLst/>
              <a:ahLst/>
              <a:cxnLst/>
              <a:rect l="l" t="t" r="r" b="b"/>
              <a:pathLst>
                <a:path w="2632" h="2658" extrusionOk="0">
                  <a:moveTo>
                    <a:pt x="1304" y="1"/>
                  </a:moveTo>
                  <a:cubicBezTo>
                    <a:pt x="577" y="1"/>
                    <a:pt x="0" y="602"/>
                    <a:pt x="0" y="1329"/>
                  </a:cubicBezTo>
                  <a:cubicBezTo>
                    <a:pt x="0" y="2056"/>
                    <a:pt x="577" y="2657"/>
                    <a:pt x="1304" y="2657"/>
                  </a:cubicBezTo>
                  <a:cubicBezTo>
                    <a:pt x="2055" y="2657"/>
                    <a:pt x="2632" y="2056"/>
                    <a:pt x="2632" y="1329"/>
                  </a:cubicBezTo>
                  <a:cubicBezTo>
                    <a:pt x="2632" y="602"/>
                    <a:pt x="2055" y="1"/>
                    <a:pt x="1304"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3" name="Google Shape;453;p15"/>
            <p:cNvSpPr/>
            <p:nvPr/>
          </p:nvSpPr>
          <p:spPr>
            <a:xfrm>
              <a:off x="1732976" y="4745067"/>
              <a:ext cx="111063" cy="110018"/>
            </a:xfrm>
            <a:custGeom>
              <a:avLst/>
              <a:gdLst/>
              <a:ahLst/>
              <a:cxnLst/>
              <a:rect l="l" t="t" r="r" b="b"/>
              <a:pathLst>
                <a:path w="2657" h="2632" extrusionOk="0">
                  <a:moveTo>
                    <a:pt x="1328" y="0"/>
                  </a:moveTo>
                  <a:cubicBezTo>
                    <a:pt x="602" y="0"/>
                    <a:pt x="0" y="577"/>
                    <a:pt x="0" y="1328"/>
                  </a:cubicBezTo>
                  <a:cubicBezTo>
                    <a:pt x="0" y="2055"/>
                    <a:pt x="602" y="2632"/>
                    <a:pt x="1328" y="2632"/>
                  </a:cubicBezTo>
                  <a:cubicBezTo>
                    <a:pt x="2055" y="2632"/>
                    <a:pt x="2657" y="2055"/>
                    <a:pt x="2657" y="1328"/>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4" name="Google Shape;454;p15"/>
            <p:cNvSpPr/>
            <p:nvPr/>
          </p:nvSpPr>
          <p:spPr>
            <a:xfrm>
              <a:off x="1875433" y="4561730"/>
              <a:ext cx="111104" cy="110018"/>
            </a:xfrm>
            <a:custGeom>
              <a:avLst/>
              <a:gdLst/>
              <a:ahLst/>
              <a:cxnLst/>
              <a:rect l="l" t="t" r="r" b="b"/>
              <a:pathLst>
                <a:path w="2658" h="2632" extrusionOk="0">
                  <a:moveTo>
                    <a:pt x="1329" y="0"/>
                  </a:moveTo>
                  <a:cubicBezTo>
                    <a:pt x="602" y="0"/>
                    <a:pt x="1" y="577"/>
                    <a:pt x="1" y="1328"/>
                  </a:cubicBezTo>
                  <a:cubicBezTo>
                    <a:pt x="1" y="2055"/>
                    <a:pt x="602" y="2632"/>
                    <a:pt x="1329" y="2632"/>
                  </a:cubicBezTo>
                  <a:cubicBezTo>
                    <a:pt x="2056" y="2632"/>
                    <a:pt x="2657" y="2055"/>
                    <a:pt x="2657" y="1328"/>
                  </a:cubicBezTo>
                  <a:cubicBezTo>
                    <a:pt x="2657" y="577"/>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5" name="Google Shape;455;p15"/>
            <p:cNvSpPr/>
            <p:nvPr/>
          </p:nvSpPr>
          <p:spPr>
            <a:xfrm>
              <a:off x="2451656" y="4681154"/>
              <a:ext cx="111063" cy="110018"/>
            </a:xfrm>
            <a:custGeom>
              <a:avLst/>
              <a:gdLst/>
              <a:ahLst/>
              <a:cxnLst/>
              <a:rect l="l" t="t" r="r" b="b"/>
              <a:pathLst>
                <a:path w="2657" h="2632" extrusionOk="0">
                  <a:moveTo>
                    <a:pt x="1328" y="0"/>
                  </a:moveTo>
                  <a:cubicBezTo>
                    <a:pt x="602" y="0"/>
                    <a:pt x="0" y="577"/>
                    <a:pt x="0" y="1304"/>
                  </a:cubicBezTo>
                  <a:cubicBezTo>
                    <a:pt x="0" y="2055"/>
                    <a:pt x="602" y="2632"/>
                    <a:pt x="1328" y="2632"/>
                  </a:cubicBezTo>
                  <a:cubicBezTo>
                    <a:pt x="2055" y="2632"/>
                    <a:pt x="2657" y="2055"/>
                    <a:pt x="2657" y="1304"/>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6" name="Google Shape;456;p15"/>
            <p:cNvSpPr/>
            <p:nvPr/>
          </p:nvSpPr>
          <p:spPr>
            <a:xfrm>
              <a:off x="2600425" y="4913733"/>
              <a:ext cx="111063" cy="110018"/>
            </a:xfrm>
            <a:custGeom>
              <a:avLst/>
              <a:gdLst/>
              <a:ahLst/>
              <a:cxnLst/>
              <a:rect l="l" t="t" r="r" b="b"/>
              <a:pathLst>
                <a:path w="2657" h="2632" extrusionOk="0">
                  <a:moveTo>
                    <a:pt x="1328" y="0"/>
                  </a:moveTo>
                  <a:cubicBezTo>
                    <a:pt x="602" y="0"/>
                    <a:pt x="0" y="602"/>
                    <a:pt x="0" y="1329"/>
                  </a:cubicBezTo>
                  <a:cubicBezTo>
                    <a:pt x="0" y="2055"/>
                    <a:pt x="602" y="2632"/>
                    <a:pt x="1328" y="2632"/>
                  </a:cubicBezTo>
                  <a:cubicBezTo>
                    <a:pt x="2055" y="2632"/>
                    <a:pt x="2657" y="2055"/>
                    <a:pt x="2657" y="1329"/>
                  </a:cubicBezTo>
                  <a:cubicBezTo>
                    <a:pt x="2657" y="602"/>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57" name="Google Shape;457;p15"/>
          <p:cNvGrpSpPr/>
          <p:nvPr/>
        </p:nvGrpSpPr>
        <p:grpSpPr>
          <a:xfrm flipH="1">
            <a:off x="6208170" y="5855951"/>
            <a:ext cx="3166580" cy="1132452"/>
            <a:chOff x="377295" y="3991903"/>
            <a:chExt cx="3480268" cy="1282215"/>
          </a:xfrm>
        </p:grpSpPr>
        <p:sp>
          <p:nvSpPr>
            <p:cNvPr id="458" name="Google Shape;458;p15"/>
            <p:cNvSpPr/>
            <p:nvPr/>
          </p:nvSpPr>
          <p:spPr>
            <a:xfrm>
              <a:off x="377295" y="3991903"/>
              <a:ext cx="3480268" cy="1282215"/>
            </a:xfrm>
            <a:custGeom>
              <a:avLst/>
              <a:gdLst/>
              <a:ahLst/>
              <a:cxnLst/>
              <a:rect l="l" t="t" r="r" b="b"/>
              <a:pathLst>
                <a:path w="83260" h="30675" extrusionOk="0">
                  <a:moveTo>
                    <a:pt x="40643" y="1"/>
                  </a:moveTo>
                  <a:cubicBezTo>
                    <a:pt x="34730" y="1"/>
                    <a:pt x="28823" y="9522"/>
                    <a:pt x="28823" y="9522"/>
                  </a:cubicBezTo>
                  <a:cubicBezTo>
                    <a:pt x="28823" y="9522"/>
                    <a:pt x="29509" y="2487"/>
                    <a:pt x="24899" y="2487"/>
                  </a:cubicBezTo>
                  <a:cubicBezTo>
                    <a:pt x="24006" y="2487"/>
                    <a:pt x="22914" y="2751"/>
                    <a:pt x="21580" y="3381"/>
                  </a:cubicBezTo>
                  <a:cubicBezTo>
                    <a:pt x="13359" y="7291"/>
                    <a:pt x="1" y="29021"/>
                    <a:pt x="1" y="29021"/>
                  </a:cubicBezTo>
                  <a:lnTo>
                    <a:pt x="12181" y="29271"/>
                  </a:lnTo>
                  <a:lnTo>
                    <a:pt x="78773" y="30600"/>
                  </a:lnTo>
                  <a:lnTo>
                    <a:pt x="83259" y="30675"/>
                  </a:lnTo>
                  <a:cubicBezTo>
                    <a:pt x="83259" y="30675"/>
                    <a:pt x="81029" y="12730"/>
                    <a:pt x="74061" y="8970"/>
                  </a:cubicBezTo>
                  <a:cubicBezTo>
                    <a:pt x="72673" y="8219"/>
                    <a:pt x="71272" y="7918"/>
                    <a:pt x="69920" y="7918"/>
                  </a:cubicBezTo>
                  <a:cubicBezTo>
                    <a:pt x="64511" y="7918"/>
                    <a:pt x="59876" y="12730"/>
                    <a:pt x="59876" y="12730"/>
                  </a:cubicBezTo>
                  <a:cubicBezTo>
                    <a:pt x="59876" y="12730"/>
                    <a:pt x="60552" y="7567"/>
                    <a:pt x="56793" y="5061"/>
                  </a:cubicBezTo>
                  <a:cubicBezTo>
                    <a:pt x="55969" y="4511"/>
                    <a:pt x="55104" y="4297"/>
                    <a:pt x="54258" y="4297"/>
                  </a:cubicBezTo>
                  <a:cubicBezTo>
                    <a:pt x="51243" y="4297"/>
                    <a:pt x="48447" y="7016"/>
                    <a:pt x="48447" y="7016"/>
                  </a:cubicBezTo>
                  <a:cubicBezTo>
                    <a:pt x="48447" y="7016"/>
                    <a:pt x="47470" y="875"/>
                    <a:pt x="41354" y="48"/>
                  </a:cubicBezTo>
                  <a:cubicBezTo>
                    <a:pt x="41117" y="16"/>
                    <a:pt x="40880" y="1"/>
                    <a:pt x="40643"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9" name="Google Shape;459;p15"/>
            <p:cNvSpPr/>
            <p:nvPr/>
          </p:nvSpPr>
          <p:spPr>
            <a:xfrm>
              <a:off x="886470" y="4363135"/>
              <a:ext cx="2783587" cy="907854"/>
            </a:xfrm>
            <a:custGeom>
              <a:avLst/>
              <a:gdLst/>
              <a:ahLst/>
              <a:cxnLst/>
              <a:rect l="l" t="t" r="r" b="b"/>
              <a:pathLst>
                <a:path w="66593" h="21719" extrusionOk="0">
                  <a:moveTo>
                    <a:pt x="25066" y="0"/>
                  </a:moveTo>
                  <a:cubicBezTo>
                    <a:pt x="24693" y="0"/>
                    <a:pt x="24300" y="29"/>
                    <a:pt x="23885" y="89"/>
                  </a:cubicBezTo>
                  <a:cubicBezTo>
                    <a:pt x="17193" y="1067"/>
                    <a:pt x="14687" y="8987"/>
                    <a:pt x="14687" y="8987"/>
                  </a:cubicBezTo>
                  <a:cubicBezTo>
                    <a:pt x="14687" y="8987"/>
                    <a:pt x="13607" y="1892"/>
                    <a:pt x="9114" y="1892"/>
                  </a:cubicBezTo>
                  <a:cubicBezTo>
                    <a:pt x="9067" y="1892"/>
                    <a:pt x="9020" y="1892"/>
                    <a:pt x="8973" y="1894"/>
                  </a:cubicBezTo>
                  <a:cubicBezTo>
                    <a:pt x="5138" y="2019"/>
                    <a:pt x="1203" y="15829"/>
                    <a:pt x="0" y="20390"/>
                  </a:cubicBezTo>
                  <a:lnTo>
                    <a:pt x="66592" y="21719"/>
                  </a:lnTo>
                  <a:cubicBezTo>
                    <a:pt x="65339" y="17308"/>
                    <a:pt x="62081" y="8034"/>
                    <a:pt x="56592" y="6355"/>
                  </a:cubicBezTo>
                  <a:cubicBezTo>
                    <a:pt x="55574" y="6042"/>
                    <a:pt x="54605" y="5907"/>
                    <a:pt x="53692" y="5907"/>
                  </a:cubicBezTo>
                  <a:cubicBezTo>
                    <a:pt x="48111" y="5907"/>
                    <a:pt x="44612" y="10942"/>
                    <a:pt x="44612" y="10942"/>
                  </a:cubicBezTo>
                  <a:cubicBezTo>
                    <a:pt x="44612" y="10942"/>
                    <a:pt x="44487" y="4826"/>
                    <a:pt x="40452" y="2997"/>
                  </a:cubicBezTo>
                  <a:cubicBezTo>
                    <a:pt x="39864" y="2734"/>
                    <a:pt x="39260" y="2621"/>
                    <a:pt x="38659" y="2621"/>
                  </a:cubicBezTo>
                  <a:cubicBezTo>
                    <a:pt x="35136" y="2621"/>
                    <a:pt x="31680" y="6480"/>
                    <a:pt x="31680" y="6480"/>
                  </a:cubicBezTo>
                  <a:cubicBezTo>
                    <a:pt x="31680" y="6480"/>
                    <a:pt x="30688" y="0"/>
                    <a:pt x="25066"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0" name="Google Shape;460;p15"/>
            <p:cNvSpPr/>
            <p:nvPr/>
          </p:nvSpPr>
          <p:spPr>
            <a:xfrm>
              <a:off x="1325419" y="4877826"/>
              <a:ext cx="448430" cy="337953"/>
            </a:xfrm>
            <a:custGeom>
              <a:avLst/>
              <a:gdLst/>
              <a:ahLst/>
              <a:cxnLst/>
              <a:rect l="l" t="t" r="r" b="b"/>
              <a:pathLst>
                <a:path w="10728" h="8085" extrusionOk="0">
                  <a:moveTo>
                    <a:pt x="557" y="0"/>
                  </a:moveTo>
                  <a:cubicBezTo>
                    <a:pt x="228" y="0"/>
                    <a:pt x="0" y="541"/>
                    <a:pt x="351" y="809"/>
                  </a:cubicBezTo>
                  <a:cubicBezTo>
                    <a:pt x="3560" y="3190"/>
                    <a:pt x="6768" y="5596"/>
                    <a:pt x="9976" y="8002"/>
                  </a:cubicBezTo>
                  <a:cubicBezTo>
                    <a:pt x="10051" y="8060"/>
                    <a:pt x="10125" y="8084"/>
                    <a:pt x="10194" y="8084"/>
                  </a:cubicBezTo>
                  <a:cubicBezTo>
                    <a:pt x="10517" y="8084"/>
                    <a:pt x="10728" y="7544"/>
                    <a:pt x="10377" y="7275"/>
                  </a:cubicBezTo>
                  <a:cubicBezTo>
                    <a:pt x="7194" y="4894"/>
                    <a:pt x="3986" y="2488"/>
                    <a:pt x="778" y="82"/>
                  </a:cubicBezTo>
                  <a:cubicBezTo>
                    <a:pt x="702" y="25"/>
                    <a:pt x="627"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1" name="Google Shape;461;p15"/>
            <p:cNvSpPr/>
            <p:nvPr/>
          </p:nvSpPr>
          <p:spPr>
            <a:xfrm>
              <a:off x="1915437" y="4621463"/>
              <a:ext cx="120091" cy="597949"/>
            </a:xfrm>
            <a:custGeom>
              <a:avLst/>
              <a:gdLst/>
              <a:ahLst/>
              <a:cxnLst/>
              <a:rect l="l" t="t" r="r" b="b"/>
              <a:pathLst>
                <a:path w="2873" h="14305" extrusionOk="0">
                  <a:moveTo>
                    <a:pt x="515" y="1"/>
                  </a:moveTo>
                  <a:cubicBezTo>
                    <a:pt x="274" y="1"/>
                    <a:pt x="1" y="209"/>
                    <a:pt x="46" y="526"/>
                  </a:cubicBezTo>
                  <a:cubicBezTo>
                    <a:pt x="698" y="5012"/>
                    <a:pt x="1374" y="9499"/>
                    <a:pt x="2026" y="13985"/>
                  </a:cubicBezTo>
                  <a:cubicBezTo>
                    <a:pt x="2056" y="14208"/>
                    <a:pt x="2206" y="14304"/>
                    <a:pt x="2369" y="14304"/>
                  </a:cubicBezTo>
                  <a:cubicBezTo>
                    <a:pt x="2607" y="14304"/>
                    <a:pt x="2873" y="14097"/>
                    <a:pt x="2828" y="13784"/>
                  </a:cubicBezTo>
                  <a:cubicBezTo>
                    <a:pt x="2176" y="9273"/>
                    <a:pt x="1500" y="4787"/>
                    <a:pt x="848" y="300"/>
                  </a:cubicBezTo>
                  <a:cubicBezTo>
                    <a:pt x="818" y="91"/>
                    <a:pt x="674" y="1"/>
                    <a:pt x="515"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2" name="Google Shape;462;p15"/>
            <p:cNvSpPr/>
            <p:nvPr/>
          </p:nvSpPr>
          <p:spPr>
            <a:xfrm>
              <a:off x="1766459" y="4781434"/>
              <a:ext cx="234540" cy="181287"/>
            </a:xfrm>
            <a:custGeom>
              <a:avLst/>
              <a:gdLst/>
              <a:ahLst/>
              <a:cxnLst/>
              <a:rect l="l" t="t" r="r" b="b"/>
              <a:pathLst>
                <a:path w="5611" h="4337" extrusionOk="0">
                  <a:moveTo>
                    <a:pt x="557" y="0"/>
                  </a:moveTo>
                  <a:cubicBezTo>
                    <a:pt x="228" y="0"/>
                    <a:pt x="1" y="541"/>
                    <a:pt x="352" y="809"/>
                  </a:cubicBezTo>
                  <a:cubicBezTo>
                    <a:pt x="1856" y="1962"/>
                    <a:pt x="3359" y="3115"/>
                    <a:pt x="4838" y="4243"/>
                  </a:cubicBezTo>
                  <a:cubicBezTo>
                    <a:pt x="4918" y="4308"/>
                    <a:pt x="4997" y="4336"/>
                    <a:pt x="5071" y="4336"/>
                  </a:cubicBezTo>
                  <a:cubicBezTo>
                    <a:pt x="5394" y="4336"/>
                    <a:pt x="5611" y="3806"/>
                    <a:pt x="5264" y="3541"/>
                  </a:cubicBezTo>
                  <a:cubicBezTo>
                    <a:pt x="3760" y="2388"/>
                    <a:pt x="2282" y="1235"/>
                    <a:pt x="778" y="83"/>
                  </a:cubicBezTo>
                  <a:cubicBezTo>
                    <a:pt x="703" y="25"/>
                    <a:pt x="628"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3" name="Google Shape;463;p15"/>
            <p:cNvSpPr/>
            <p:nvPr/>
          </p:nvSpPr>
          <p:spPr>
            <a:xfrm>
              <a:off x="2314132" y="4748704"/>
              <a:ext cx="200180" cy="482748"/>
            </a:xfrm>
            <a:custGeom>
              <a:avLst/>
              <a:gdLst/>
              <a:ahLst/>
              <a:cxnLst/>
              <a:rect l="l" t="t" r="r" b="b"/>
              <a:pathLst>
                <a:path w="4789" h="11549" extrusionOk="0">
                  <a:moveTo>
                    <a:pt x="4282" y="0"/>
                  </a:moveTo>
                  <a:cubicBezTo>
                    <a:pt x="4111" y="0"/>
                    <a:pt x="3937" y="89"/>
                    <a:pt x="3867" y="289"/>
                  </a:cubicBezTo>
                  <a:cubicBezTo>
                    <a:pt x="2613" y="3873"/>
                    <a:pt x="1360" y="7457"/>
                    <a:pt x="107" y="11041"/>
                  </a:cubicBezTo>
                  <a:cubicBezTo>
                    <a:pt x="1" y="11345"/>
                    <a:pt x="255" y="11548"/>
                    <a:pt x="510" y="11548"/>
                  </a:cubicBezTo>
                  <a:cubicBezTo>
                    <a:pt x="675" y="11548"/>
                    <a:pt x="840" y="11463"/>
                    <a:pt x="909" y="11267"/>
                  </a:cubicBezTo>
                  <a:cubicBezTo>
                    <a:pt x="2162" y="7683"/>
                    <a:pt x="3415" y="4099"/>
                    <a:pt x="4669" y="515"/>
                  </a:cubicBezTo>
                  <a:cubicBezTo>
                    <a:pt x="4789" y="199"/>
                    <a:pt x="4539" y="0"/>
                    <a:pt x="4282"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4" name="Google Shape;464;p15"/>
            <p:cNvSpPr/>
            <p:nvPr/>
          </p:nvSpPr>
          <p:spPr>
            <a:xfrm>
              <a:off x="1270953" y="4820476"/>
              <a:ext cx="110018" cy="111104"/>
            </a:xfrm>
            <a:custGeom>
              <a:avLst/>
              <a:gdLst/>
              <a:ahLst/>
              <a:cxnLst/>
              <a:rect l="l" t="t" r="r" b="b"/>
              <a:pathLst>
                <a:path w="2632" h="2658" extrusionOk="0">
                  <a:moveTo>
                    <a:pt x="1304" y="1"/>
                  </a:moveTo>
                  <a:cubicBezTo>
                    <a:pt x="577" y="1"/>
                    <a:pt x="0" y="602"/>
                    <a:pt x="0" y="1329"/>
                  </a:cubicBezTo>
                  <a:cubicBezTo>
                    <a:pt x="0" y="2056"/>
                    <a:pt x="577" y="2657"/>
                    <a:pt x="1304" y="2657"/>
                  </a:cubicBezTo>
                  <a:cubicBezTo>
                    <a:pt x="2055" y="2657"/>
                    <a:pt x="2632" y="2056"/>
                    <a:pt x="2632" y="1329"/>
                  </a:cubicBezTo>
                  <a:cubicBezTo>
                    <a:pt x="2632" y="602"/>
                    <a:pt x="2055" y="1"/>
                    <a:pt x="1304"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5" name="Google Shape;465;p15"/>
            <p:cNvSpPr/>
            <p:nvPr/>
          </p:nvSpPr>
          <p:spPr>
            <a:xfrm>
              <a:off x="1732976" y="4745067"/>
              <a:ext cx="111063" cy="110018"/>
            </a:xfrm>
            <a:custGeom>
              <a:avLst/>
              <a:gdLst/>
              <a:ahLst/>
              <a:cxnLst/>
              <a:rect l="l" t="t" r="r" b="b"/>
              <a:pathLst>
                <a:path w="2657" h="2632" extrusionOk="0">
                  <a:moveTo>
                    <a:pt x="1328" y="0"/>
                  </a:moveTo>
                  <a:cubicBezTo>
                    <a:pt x="602" y="0"/>
                    <a:pt x="0" y="577"/>
                    <a:pt x="0" y="1328"/>
                  </a:cubicBezTo>
                  <a:cubicBezTo>
                    <a:pt x="0" y="2055"/>
                    <a:pt x="602" y="2632"/>
                    <a:pt x="1328" y="2632"/>
                  </a:cubicBezTo>
                  <a:cubicBezTo>
                    <a:pt x="2055" y="2632"/>
                    <a:pt x="2657" y="2055"/>
                    <a:pt x="2657" y="1328"/>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6" name="Google Shape;466;p15"/>
            <p:cNvSpPr/>
            <p:nvPr/>
          </p:nvSpPr>
          <p:spPr>
            <a:xfrm>
              <a:off x="1875433" y="4561730"/>
              <a:ext cx="111104" cy="110018"/>
            </a:xfrm>
            <a:custGeom>
              <a:avLst/>
              <a:gdLst/>
              <a:ahLst/>
              <a:cxnLst/>
              <a:rect l="l" t="t" r="r" b="b"/>
              <a:pathLst>
                <a:path w="2658" h="2632" extrusionOk="0">
                  <a:moveTo>
                    <a:pt x="1329" y="0"/>
                  </a:moveTo>
                  <a:cubicBezTo>
                    <a:pt x="602" y="0"/>
                    <a:pt x="1" y="577"/>
                    <a:pt x="1" y="1328"/>
                  </a:cubicBezTo>
                  <a:cubicBezTo>
                    <a:pt x="1" y="2055"/>
                    <a:pt x="602" y="2632"/>
                    <a:pt x="1329" y="2632"/>
                  </a:cubicBezTo>
                  <a:cubicBezTo>
                    <a:pt x="2056" y="2632"/>
                    <a:pt x="2657" y="2055"/>
                    <a:pt x="2657" y="1328"/>
                  </a:cubicBezTo>
                  <a:cubicBezTo>
                    <a:pt x="2657" y="577"/>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7" name="Google Shape;467;p15"/>
            <p:cNvSpPr/>
            <p:nvPr/>
          </p:nvSpPr>
          <p:spPr>
            <a:xfrm>
              <a:off x="2451656" y="4681154"/>
              <a:ext cx="111063" cy="110018"/>
            </a:xfrm>
            <a:custGeom>
              <a:avLst/>
              <a:gdLst/>
              <a:ahLst/>
              <a:cxnLst/>
              <a:rect l="l" t="t" r="r" b="b"/>
              <a:pathLst>
                <a:path w="2657" h="2632" extrusionOk="0">
                  <a:moveTo>
                    <a:pt x="1328" y="0"/>
                  </a:moveTo>
                  <a:cubicBezTo>
                    <a:pt x="602" y="0"/>
                    <a:pt x="0" y="577"/>
                    <a:pt x="0" y="1304"/>
                  </a:cubicBezTo>
                  <a:cubicBezTo>
                    <a:pt x="0" y="2055"/>
                    <a:pt x="602" y="2632"/>
                    <a:pt x="1328" y="2632"/>
                  </a:cubicBezTo>
                  <a:cubicBezTo>
                    <a:pt x="2055" y="2632"/>
                    <a:pt x="2657" y="2055"/>
                    <a:pt x="2657" y="1304"/>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8" name="Google Shape;468;p15"/>
            <p:cNvSpPr/>
            <p:nvPr/>
          </p:nvSpPr>
          <p:spPr>
            <a:xfrm>
              <a:off x="2600425" y="4913733"/>
              <a:ext cx="111063" cy="110018"/>
            </a:xfrm>
            <a:custGeom>
              <a:avLst/>
              <a:gdLst/>
              <a:ahLst/>
              <a:cxnLst/>
              <a:rect l="l" t="t" r="r" b="b"/>
              <a:pathLst>
                <a:path w="2657" h="2632" extrusionOk="0">
                  <a:moveTo>
                    <a:pt x="1328" y="0"/>
                  </a:moveTo>
                  <a:cubicBezTo>
                    <a:pt x="602" y="0"/>
                    <a:pt x="0" y="602"/>
                    <a:pt x="0" y="1329"/>
                  </a:cubicBezTo>
                  <a:cubicBezTo>
                    <a:pt x="0" y="2055"/>
                    <a:pt x="602" y="2632"/>
                    <a:pt x="1328" y="2632"/>
                  </a:cubicBezTo>
                  <a:cubicBezTo>
                    <a:pt x="2055" y="2632"/>
                    <a:pt x="2657" y="2055"/>
                    <a:pt x="2657" y="1329"/>
                  </a:cubicBezTo>
                  <a:cubicBezTo>
                    <a:pt x="2657" y="602"/>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69" name="Google Shape;469;p15"/>
          <p:cNvGrpSpPr/>
          <p:nvPr/>
        </p:nvGrpSpPr>
        <p:grpSpPr>
          <a:xfrm rot="248597">
            <a:off x="8435513" y="5709583"/>
            <a:ext cx="2699313" cy="1284580"/>
            <a:chOff x="4740748" y="4022919"/>
            <a:chExt cx="2723855" cy="1296260"/>
          </a:xfrm>
        </p:grpSpPr>
        <p:sp>
          <p:nvSpPr>
            <p:cNvPr id="470" name="Google Shape;470;p15"/>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1" name="Google Shape;471;p15"/>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2" name="Google Shape;472;p15"/>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3" name="Google Shape;473;p15"/>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4" name="Google Shape;474;p15"/>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5" name="Google Shape;475;p15"/>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6" name="Google Shape;476;p15"/>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7" name="Google Shape;477;p15"/>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78" name="Google Shape;478;p15"/>
          <p:cNvGrpSpPr/>
          <p:nvPr/>
        </p:nvGrpSpPr>
        <p:grpSpPr>
          <a:xfrm>
            <a:off x="10092867" y="3622168"/>
            <a:ext cx="2867445" cy="3377000"/>
            <a:chOff x="7569650" y="2716626"/>
            <a:chExt cx="2150584" cy="2532750"/>
          </a:xfrm>
        </p:grpSpPr>
        <p:sp>
          <p:nvSpPr>
            <p:cNvPr id="479" name="Google Shape;479;p15"/>
            <p:cNvSpPr/>
            <p:nvPr/>
          </p:nvSpPr>
          <p:spPr>
            <a:xfrm>
              <a:off x="8538375" y="4566075"/>
              <a:ext cx="320807" cy="683301"/>
            </a:xfrm>
            <a:custGeom>
              <a:avLst/>
              <a:gdLst/>
              <a:ahLst/>
              <a:cxnLst/>
              <a:rect l="l" t="t" r="r" b="b"/>
              <a:pathLst>
                <a:path w="8973" h="20452" extrusionOk="0">
                  <a:moveTo>
                    <a:pt x="0" y="0"/>
                  </a:moveTo>
                  <a:lnTo>
                    <a:pt x="0" y="20451"/>
                  </a:lnTo>
                  <a:lnTo>
                    <a:pt x="8973" y="20451"/>
                  </a:lnTo>
                  <a:lnTo>
                    <a:pt x="8973" y="0"/>
                  </a:ln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80" name="Google Shape;480;p15"/>
            <p:cNvGrpSpPr/>
            <p:nvPr/>
          </p:nvGrpSpPr>
          <p:grpSpPr>
            <a:xfrm>
              <a:off x="7569650" y="2716626"/>
              <a:ext cx="2150584" cy="2021609"/>
              <a:chOff x="7036250" y="2792826"/>
              <a:chExt cx="2150584" cy="2021609"/>
            </a:xfrm>
          </p:grpSpPr>
          <p:sp>
            <p:nvSpPr>
              <p:cNvPr id="481" name="Google Shape;481;p15"/>
              <p:cNvSpPr/>
              <p:nvPr/>
            </p:nvSpPr>
            <p:spPr>
              <a:xfrm>
                <a:off x="7036250" y="2792826"/>
                <a:ext cx="2150584" cy="2021609"/>
              </a:xfrm>
              <a:custGeom>
                <a:avLst/>
                <a:gdLst/>
                <a:ahLst/>
                <a:cxnLst/>
                <a:rect l="l" t="t" r="r" b="b"/>
                <a:pathLst>
                  <a:path w="60152" h="69819" extrusionOk="0">
                    <a:moveTo>
                      <a:pt x="32122" y="0"/>
                    </a:moveTo>
                    <a:cubicBezTo>
                      <a:pt x="31913" y="0"/>
                      <a:pt x="31699" y="11"/>
                      <a:pt x="31479" y="31"/>
                    </a:cubicBezTo>
                    <a:cubicBezTo>
                      <a:pt x="22707" y="858"/>
                      <a:pt x="17545" y="12011"/>
                      <a:pt x="17971" y="22863"/>
                    </a:cubicBezTo>
                    <a:cubicBezTo>
                      <a:pt x="17971" y="22863"/>
                      <a:pt x="17607" y="22747"/>
                      <a:pt x="16995" y="22747"/>
                    </a:cubicBezTo>
                    <a:cubicBezTo>
                      <a:pt x="15601" y="22747"/>
                      <a:pt x="12915" y="23352"/>
                      <a:pt x="10301" y="27325"/>
                    </a:cubicBezTo>
                    <a:cubicBezTo>
                      <a:pt x="6542" y="33039"/>
                      <a:pt x="9474" y="36222"/>
                      <a:pt x="9474" y="36222"/>
                    </a:cubicBezTo>
                    <a:cubicBezTo>
                      <a:pt x="9474" y="36222"/>
                      <a:pt x="9310" y="36200"/>
                      <a:pt x="9027" y="36200"/>
                    </a:cubicBezTo>
                    <a:cubicBezTo>
                      <a:pt x="7749" y="36200"/>
                      <a:pt x="4058" y="36653"/>
                      <a:pt x="2231" y="41660"/>
                    </a:cubicBezTo>
                    <a:cubicBezTo>
                      <a:pt x="1" y="47776"/>
                      <a:pt x="5565" y="53214"/>
                      <a:pt x="5565" y="53214"/>
                    </a:cubicBezTo>
                    <a:cubicBezTo>
                      <a:pt x="5565" y="53214"/>
                      <a:pt x="4186" y="63240"/>
                      <a:pt x="11154" y="66297"/>
                    </a:cubicBezTo>
                    <a:cubicBezTo>
                      <a:pt x="12858" y="67054"/>
                      <a:pt x="14439" y="67340"/>
                      <a:pt x="15853" y="67340"/>
                    </a:cubicBezTo>
                    <a:cubicBezTo>
                      <a:pt x="20201" y="67340"/>
                      <a:pt x="22983" y="64643"/>
                      <a:pt x="22983" y="64643"/>
                    </a:cubicBezTo>
                    <a:cubicBezTo>
                      <a:pt x="22983" y="64643"/>
                      <a:pt x="25263" y="69819"/>
                      <a:pt x="31150" y="69819"/>
                    </a:cubicBezTo>
                    <a:cubicBezTo>
                      <a:pt x="31435" y="69819"/>
                      <a:pt x="31729" y="69806"/>
                      <a:pt x="32031" y="69781"/>
                    </a:cubicBezTo>
                    <a:cubicBezTo>
                      <a:pt x="38572" y="69230"/>
                      <a:pt x="40652" y="64768"/>
                      <a:pt x="40652" y="64768"/>
                    </a:cubicBezTo>
                    <a:cubicBezTo>
                      <a:pt x="40652" y="64768"/>
                      <a:pt x="41710" y="65204"/>
                      <a:pt x="43339" y="65204"/>
                    </a:cubicBezTo>
                    <a:cubicBezTo>
                      <a:pt x="46133" y="65204"/>
                      <a:pt x="50607" y="63924"/>
                      <a:pt x="54312" y="56974"/>
                    </a:cubicBezTo>
                    <a:cubicBezTo>
                      <a:pt x="60151" y="45971"/>
                      <a:pt x="52632" y="39154"/>
                      <a:pt x="52632" y="39154"/>
                    </a:cubicBezTo>
                    <a:cubicBezTo>
                      <a:pt x="52632" y="39154"/>
                      <a:pt x="56267" y="30533"/>
                      <a:pt x="52783" y="20783"/>
                    </a:cubicBezTo>
                    <a:cubicBezTo>
                      <a:pt x="50934" y="15609"/>
                      <a:pt x="47794" y="14395"/>
                      <a:pt x="45253" y="14395"/>
                    </a:cubicBezTo>
                    <a:cubicBezTo>
                      <a:pt x="43006" y="14395"/>
                      <a:pt x="41229" y="15345"/>
                      <a:pt x="41229" y="15345"/>
                    </a:cubicBezTo>
                    <a:cubicBezTo>
                      <a:pt x="41229" y="15345"/>
                      <a:pt x="40300" y="0"/>
                      <a:pt x="32122"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2" name="Google Shape;482;p15"/>
              <p:cNvSpPr/>
              <p:nvPr/>
            </p:nvSpPr>
            <p:spPr>
              <a:xfrm>
                <a:off x="7544369" y="3544921"/>
                <a:ext cx="324382" cy="285116"/>
              </a:xfrm>
              <a:custGeom>
                <a:avLst/>
                <a:gdLst/>
                <a:ahLst/>
                <a:cxnLst/>
                <a:rect l="l" t="t" r="r" b="b"/>
                <a:pathLst>
                  <a:path w="9073" h="9153" extrusionOk="0">
                    <a:moveTo>
                      <a:pt x="4053" y="1"/>
                    </a:moveTo>
                    <a:cubicBezTo>
                      <a:pt x="3999" y="1"/>
                      <a:pt x="3943" y="5"/>
                      <a:pt x="3885" y="15"/>
                    </a:cubicBezTo>
                    <a:cubicBezTo>
                      <a:pt x="2206" y="291"/>
                      <a:pt x="2757" y="3524"/>
                      <a:pt x="2757" y="3524"/>
                    </a:cubicBezTo>
                    <a:cubicBezTo>
                      <a:pt x="2757" y="3524"/>
                      <a:pt x="2291" y="3430"/>
                      <a:pt x="1742" y="3430"/>
                    </a:cubicBezTo>
                    <a:cubicBezTo>
                      <a:pt x="956" y="3430"/>
                      <a:pt x="0" y="3622"/>
                      <a:pt x="0" y="4551"/>
                    </a:cubicBezTo>
                    <a:cubicBezTo>
                      <a:pt x="0" y="6130"/>
                      <a:pt x="2481" y="6231"/>
                      <a:pt x="2481" y="6231"/>
                    </a:cubicBezTo>
                    <a:cubicBezTo>
                      <a:pt x="2481" y="6231"/>
                      <a:pt x="451" y="8536"/>
                      <a:pt x="2131" y="9088"/>
                    </a:cubicBezTo>
                    <a:cubicBezTo>
                      <a:pt x="2264" y="9132"/>
                      <a:pt x="2393" y="9153"/>
                      <a:pt x="2518" y="9153"/>
                    </a:cubicBezTo>
                    <a:cubicBezTo>
                      <a:pt x="3929" y="9153"/>
                      <a:pt x="4712" y="6506"/>
                      <a:pt x="4712" y="6506"/>
                    </a:cubicBezTo>
                    <a:cubicBezTo>
                      <a:pt x="4712" y="6506"/>
                      <a:pt x="5581" y="8462"/>
                      <a:pt x="6566" y="8462"/>
                    </a:cubicBezTo>
                    <a:cubicBezTo>
                      <a:pt x="6690" y="8462"/>
                      <a:pt x="6816" y="8431"/>
                      <a:pt x="6943" y="8361"/>
                    </a:cubicBezTo>
                    <a:cubicBezTo>
                      <a:pt x="8045" y="7709"/>
                      <a:pt x="7018" y="5378"/>
                      <a:pt x="7018" y="5378"/>
                    </a:cubicBezTo>
                    <a:cubicBezTo>
                      <a:pt x="7018" y="5378"/>
                      <a:pt x="9073" y="4100"/>
                      <a:pt x="8146" y="2145"/>
                    </a:cubicBezTo>
                    <a:cubicBezTo>
                      <a:pt x="7935" y="1702"/>
                      <a:pt x="7686" y="1531"/>
                      <a:pt x="7427" y="1531"/>
                    </a:cubicBezTo>
                    <a:cubicBezTo>
                      <a:pt x="6543" y="1531"/>
                      <a:pt x="5539" y="3524"/>
                      <a:pt x="5539" y="3524"/>
                    </a:cubicBezTo>
                    <a:cubicBezTo>
                      <a:pt x="5539" y="3524"/>
                      <a:pt x="5539" y="1"/>
                      <a:pt x="4053"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3" name="Google Shape;483;p15"/>
              <p:cNvSpPr/>
              <p:nvPr/>
            </p:nvSpPr>
            <p:spPr>
              <a:xfrm>
                <a:off x="7659072" y="3654662"/>
                <a:ext cx="78870" cy="65602"/>
              </a:xfrm>
              <a:custGeom>
                <a:avLst/>
                <a:gdLst/>
                <a:ahLst/>
                <a:cxnLst/>
                <a:rect l="l" t="t" r="r" b="b"/>
                <a:pathLst>
                  <a:path w="2206" h="2106" extrusionOk="0">
                    <a:moveTo>
                      <a:pt x="1103" y="1"/>
                    </a:moveTo>
                    <a:cubicBezTo>
                      <a:pt x="476" y="1"/>
                      <a:pt x="0" y="477"/>
                      <a:pt x="0" y="1053"/>
                    </a:cubicBezTo>
                    <a:cubicBezTo>
                      <a:pt x="0" y="1630"/>
                      <a:pt x="476" y="2106"/>
                      <a:pt x="1103" y="2106"/>
                    </a:cubicBezTo>
                    <a:cubicBezTo>
                      <a:pt x="1705" y="2106"/>
                      <a:pt x="2206" y="1630"/>
                      <a:pt x="2206" y="1053"/>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4" name="Google Shape;484;p15"/>
              <p:cNvSpPr/>
              <p:nvPr/>
            </p:nvSpPr>
            <p:spPr>
              <a:xfrm>
                <a:off x="8611628" y="4107024"/>
                <a:ext cx="317268" cy="285116"/>
              </a:xfrm>
              <a:custGeom>
                <a:avLst/>
                <a:gdLst/>
                <a:ahLst/>
                <a:cxnLst/>
                <a:rect l="l" t="t" r="r" b="b"/>
                <a:pathLst>
                  <a:path w="8874" h="9153" extrusionOk="0">
                    <a:moveTo>
                      <a:pt x="4820" y="1"/>
                    </a:moveTo>
                    <a:cubicBezTo>
                      <a:pt x="3334" y="1"/>
                      <a:pt x="3334" y="3524"/>
                      <a:pt x="3334" y="3524"/>
                    </a:cubicBezTo>
                    <a:cubicBezTo>
                      <a:pt x="3334" y="3524"/>
                      <a:pt x="2439" y="2227"/>
                      <a:pt x="1610" y="2227"/>
                    </a:cubicBezTo>
                    <a:cubicBezTo>
                      <a:pt x="1287" y="2227"/>
                      <a:pt x="974" y="2424"/>
                      <a:pt x="728" y="2973"/>
                    </a:cubicBezTo>
                    <a:cubicBezTo>
                      <a:pt x="1" y="4602"/>
                      <a:pt x="1856" y="5379"/>
                      <a:pt x="1856" y="5379"/>
                    </a:cubicBezTo>
                    <a:cubicBezTo>
                      <a:pt x="1856" y="5379"/>
                      <a:pt x="828" y="7684"/>
                      <a:pt x="1931" y="8336"/>
                    </a:cubicBezTo>
                    <a:cubicBezTo>
                      <a:pt x="2061" y="8411"/>
                      <a:pt x="2190" y="8444"/>
                      <a:pt x="2317" y="8444"/>
                    </a:cubicBezTo>
                    <a:cubicBezTo>
                      <a:pt x="3298" y="8444"/>
                      <a:pt x="4161" y="6481"/>
                      <a:pt x="4161" y="6481"/>
                    </a:cubicBezTo>
                    <a:cubicBezTo>
                      <a:pt x="4161" y="6481"/>
                      <a:pt x="4946" y="9153"/>
                      <a:pt x="6359" y="9153"/>
                    </a:cubicBezTo>
                    <a:cubicBezTo>
                      <a:pt x="6482" y="9153"/>
                      <a:pt x="6610" y="9132"/>
                      <a:pt x="6743" y="9088"/>
                    </a:cubicBezTo>
                    <a:cubicBezTo>
                      <a:pt x="8422" y="8537"/>
                      <a:pt x="6392" y="6206"/>
                      <a:pt x="6392" y="6206"/>
                    </a:cubicBezTo>
                    <a:cubicBezTo>
                      <a:pt x="6392" y="6206"/>
                      <a:pt x="8873" y="6130"/>
                      <a:pt x="8873" y="4552"/>
                    </a:cubicBezTo>
                    <a:cubicBezTo>
                      <a:pt x="8873" y="3622"/>
                      <a:pt x="7917" y="3431"/>
                      <a:pt x="7131" y="3431"/>
                    </a:cubicBezTo>
                    <a:cubicBezTo>
                      <a:pt x="6582" y="3431"/>
                      <a:pt x="6116" y="3524"/>
                      <a:pt x="6116" y="3524"/>
                    </a:cubicBezTo>
                    <a:cubicBezTo>
                      <a:pt x="6116" y="3524"/>
                      <a:pt x="6668" y="291"/>
                      <a:pt x="4988" y="15"/>
                    </a:cubicBezTo>
                    <a:cubicBezTo>
                      <a:pt x="4930" y="5"/>
                      <a:pt x="4874" y="1"/>
                      <a:pt x="4820"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5" name="Google Shape;485;p15"/>
              <p:cNvSpPr/>
              <p:nvPr/>
            </p:nvSpPr>
            <p:spPr>
              <a:xfrm>
                <a:off x="8735306" y="4216765"/>
                <a:ext cx="78906" cy="65633"/>
              </a:xfrm>
              <a:custGeom>
                <a:avLst/>
                <a:gdLst/>
                <a:ahLst/>
                <a:cxnLst/>
                <a:rect l="l" t="t" r="r" b="b"/>
                <a:pathLst>
                  <a:path w="2207" h="2107" extrusionOk="0">
                    <a:moveTo>
                      <a:pt x="1103" y="1"/>
                    </a:moveTo>
                    <a:cubicBezTo>
                      <a:pt x="477" y="1"/>
                      <a:pt x="1" y="477"/>
                      <a:pt x="1" y="1054"/>
                    </a:cubicBezTo>
                    <a:cubicBezTo>
                      <a:pt x="1" y="1630"/>
                      <a:pt x="477" y="2106"/>
                      <a:pt x="1103" y="2106"/>
                    </a:cubicBezTo>
                    <a:cubicBezTo>
                      <a:pt x="1705" y="2106"/>
                      <a:pt x="2206" y="1630"/>
                      <a:pt x="2206" y="1054"/>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6" name="Google Shape;486;p15"/>
              <p:cNvSpPr/>
              <p:nvPr/>
            </p:nvSpPr>
            <p:spPr>
              <a:xfrm>
                <a:off x="7990487" y="4378964"/>
                <a:ext cx="361279" cy="317699"/>
              </a:xfrm>
              <a:custGeom>
                <a:avLst/>
                <a:gdLst/>
                <a:ahLst/>
                <a:cxnLst/>
                <a:rect l="l" t="t" r="r" b="b"/>
                <a:pathLst>
                  <a:path w="10105" h="10199" extrusionOk="0">
                    <a:moveTo>
                      <a:pt x="5142" y="1"/>
                    </a:moveTo>
                    <a:cubicBezTo>
                      <a:pt x="4991" y="1"/>
                      <a:pt x="4824" y="34"/>
                      <a:pt x="4641" y="107"/>
                    </a:cubicBezTo>
                    <a:cubicBezTo>
                      <a:pt x="2511" y="934"/>
                      <a:pt x="3639" y="3892"/>
                      <a:pt x="3639" y="3892"/>
                    </a:cubicBezTo>
                    <a:cubicBezTo>
                      <a:pt x="3639" y="3892"/>
                      <a:pt x="3611" y="3891"/>
                      <a:pt x="3561" y="3891"/>
                    </a:cubicBezTo>
                    <a:cubicBezTo>
                      <a:pt x="3034" y="3891"/>
                      <a:pt x="0" y="3975"/>
                      <a:pt x="756" y="5922"/>
                    </a:cubicBezTo>
                    <a:cubicBezTo>
                      <a:pt x="1069" y="6727"/>
                      <a:pt x="1596" y="6977"/>
                      <a:pt x="2131" y="6977"/>
                    </a:cubicBezTo>
                    <a:cubicBezTo>
                      <a:pt x="3012" y="6977"/>
                      <a:pt x="3914" y="6298"/>
                      <a:pt x="3914" y="6298"/>
                    </a:cubicBezTo>
                    <a:lnTo>
                      <a:pt x="3914" y="6298"/>
                    </a:lnTo>
                    <a:cubicBezTo>
                      <a:pt x="3914" y="6298"/>
                      <a:pt x="2611" y="9907"/>
                      <a:pt x="3714" y="10182"/>
                    </a:cubicBezTo>
                    <a:cubicBezTo>
                      <a:pt x="3759" y="10193"/>
                      <a:pt x="3803" y="10199"/>
                      <a:pt x="3847" y="10199"/>
                    </a:cubicBezTo>
                    <a:cubicBezTo>
                      <a:pt x="4906" y="10199"/>
                      <a:pt x="5669" y="7125"/>
                      <a:pt x="5669" y="7125"/>
                    </a:cubicBezTo>
                    <a:cubicBezTo>
                      <a:pt x="5669" y="7125"/>
                      <a:pt x="6517" y="8283"/>
                      <a:pt x="7661" y="8283"/>
                    </a:cubicBezTo>
                    <a:cubicBezTo>
                      <a:pt x="7935" y="8283"/>
                      <a:pt x="8226" y="8217"/>
                      <a:pt x="8526" y="8052"/>
                    </a:cubicBezTo>
                    <a:cubicBezTo>
                      <a:pt x="10105" y="7225"/>
                      <a:pt x="8175" y="5195"/>
                      <a:pt x="8175" y="5195"/>
                    </a:cubicBezTo>
                    <a:cubicBezTo>
                      <a:pt x="8175" y="5195"/>
                      <a:pt x="10105" y="3441"/>
                      <a:pt x="9453" y="2137"/>
                    </a:cubicBezTo>
                    <a:cubicBezTo>
                      <a:pt x="9340" y="1902"/>
                      <a:pt x="9178" y="1806"/>
                      <a:pt x="8988" y="1806"/>
                    </a:cubicBezTo>
                    <a:cubicBezTo>
                      <a:pt x="8127" y="1806"/>
                      <a:pt x="6696" y="3791"/>
                      <a:pt x="6696" y="3791"/>
                    </a:cubicBezTo>
                    <a:cubicBezTo>
                      <a:pt x="6696" y="3791"/>
                      <a:pt x="6759" y="1"/>
                      <a:pt x="5142"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7" name="Google Shape;487;p15"/>
              <p:cNvSpPr/>
              <p:nvPr/>
            </p:nvSpPr>
            <p:spPr>
              <a:xfrm>
                <a:off x="8147453" y="4504872"/>
                <a:ext cx="88738" cy="61708"/>
              </a:xfrm>
              <a:custGeom>
                <a:avLst/>
                <a:gdLst/>
                <a:ahLst/>
                <a:cxnLst/>
                <a:rect l="l" t="t" r="r" b="b"/>
                <a:pathLst>
                  <a:path w="2482" h="1981" extrusionOk="0">
                    <a:moveTo>
                      <a:pt x="1254" y="0"/>
                    </a:moveTo>
                    <a:cubicBezTo>
                      <a:pt x="552" y="0"/>
                      <a:pt x="0" y="451"/>
                      <a:pt x="0" y="1003"/>
                    </a:cubicBezTo>
                    <a:cubicBezTo>
                      <a:pt x="0" y="1529"/>
                      <a:pt x="552" y="1980"/>
                      <a:pt x="1254" y="1980"/>
                    </a:cubicBezTo>
                    <a:cubicBezTo>
                      <a:pt x="1930" y="1980"/>
                      <a:pt x="2482" y="1529"/>
                      <a:pt x="2482" y="1003"/>
                    </a:cubicBezTo>
                    <a:cubicBezTo>
                      <a:pt x="2482" y="451"/>
                      <a:pt x="1930" y="0"/>
                      <a:pt x="1254"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8" name="Google Shape;488;p15"/>
              <p:cNvSpPr/>
              <p:nvPr/>
            </p:nvSpPr>
            <p:spPr>
              <a:xfrm>
                <a:off x="7418051" y="4165039"/>
                <a:ext cx="337825" cy="262750"/>
              </a:xfrm>
              <a:custGeom>
                <a:avLst/>
                <a:gdLst/>
                <a:ahLst/>
                <a:cxnLst/>
                <a:rect l="l" t="t" r="r" b="b"/>
                <a:pathLst>
                  <a:path w="9449" h="8435" extrusionOk="0">
                    <a:moveTo>
                      <a:pt x="6305" y="0"/>
                    </a:moveTo>
                    <a:cubicBezTo>
                      <a:pt x="5510" y="0"/>
                      <a:pt x="4261" y="2128"/>
                      <a:pt x="4261" y="2128"/>
                    </a:cubicBezTo>
                    <a:cubicBezTo>
                      <a:pt x="4261" y="2128"/>
                      <a:pt x="2842" y="92"/>
                      <a:pt x="1911" y="92"/>
                    </a:cubicBezTo>
                    <a:cubicBezTo>
                      <a:pt x="1702" y="92"/>
                      <a:pt x="1517" y="195"/>
                      <a:pt x="1378" y="449"/>
                    </a:cubicBezTo>
                    <a:cubicBezTo>
                      <a:pt x="652" y="1827"/>
                      <a:pt x="2030" y="3406"/>
                      <a:pt x="2030" y="3406"/>
                    </a:cubicBezTo>
                    <a:cubicBezTo>
                      <a:pt x="2030" y="3406"/>
                      <a:pt x="0" y="4334"/>
                      <a:pt x="727" y="5537"/>
                    </a:cubicBezTo>
                    <a:cubicBezTo>
                      <a:pt x="934" y="5868"/>
                      <a:pt x="1226" y="5989"/>
                      <a:pt x="1539" y="5989"/>
                    </a:cubicBezTo>
                    <a:cubicBezTo>
                      <a:pt x="2361" y="5989"/>
                      <a:pt x="3333" y="5161"/>
                      <a:pt x="3333" y="5161"/>
                    </a:cubicBezTo>
                    <a:lnTo>
                      <a:pt x="3333" y="5161"/>
                    </a:lnTo>
                    <a:cubicBezTo>
                      <a:pt x="3333" y="5161"/>
                      <a:pt x="2582" y="8143"/>
                      <a:pt x="4336" y="8419"/>
                    </a:cubicBezTo>
                    <a:cubicBezTo>
                      <a:pt x="4403" y="8429"/>
                      <a:pt x="4466" y="8434"/>
                      <a:pt x="4526" y="8434"/>
                    </a:cubicBezTo>
                    <a:cubicBezTo>
                      <a:pt x="6067" y="8434"/>
                      <a:pt x="5464" y="5161"/>
                      <a:pt x="5464" y="5161"/>
                    </a:cubicBezTo>
                    <a:lnTo>
                      <a:pt x="5464" y="5161"/>
                    </a:lnTo>
                    <a:cubicBezTo>
                      <a:pt x="5464" y="5161"/>
                      <a:pt x="6321" y="5862"/>
                      <a:pt x="7198" y="5862"/>
                    </a:cubicBezTo>
                    <a:cubicBezTo>
                      <a:pt x="7636" y="5862"/>
                      <a:pt x="8079" y="5687"/>
                      <a:pt x="8421" y="5161"/>
                    </a:cubicBezTo>
                    <a:cubicBezTo>
                      <a:pt x="9449" y="3607"/>
                      <a:pt x="6667" y="2755"/>
                      <a:pt x="6667" y="2755"/>
                    </a:cubicBezTo>
                    <a:cubicBezTo>
                      <a:pt x="6667" y="2755"/>
                      <a:pt x="7394" y="1752"/>
                      <a:pt x="6742" y="349"/>
                    </a:cubicBezTo>
                    <a:cubicBezTo>
                      <a:pt x="6630" y="102"/>
                      <a:pt x="6478" y="0"/>
                      <a:pt x="6305"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9" name="Google Shape;489;p15"/>
              <p:cNvSpPr/>
              <p:nvPr/>
            </p:nvSpPr>
            <p:spPr>
              <a:xfrm>
                <a:off x="7531196" y="4259241"/>
                <a:ext cx="76186" cy="62586"/>
              </a:xfrm>
              <a:custGeom>
                <a:avLst/>
                <a:gdLst/>
                <a:ahLst/>
                <a:cxnLst/>
                <a:rect l="l" t="t" r="r" b="b"/>
                <a:pathLst>
                  <a:path w="2207" h="2081" extrusionOk="0">
                    <a:moveTo>
                      <a:pt x="1104" y="1"/>
                    </a:moveTo>
                    <a:cubicBezTo>
                      <a:pt x="477" y="1"/>
                      <a:pt x="1" y="452"/>
                      <a:pt x="1" y="1053"/>
                    </a:cubicBezTo>
                    <a:cubicBezTo>
                      <a:pt x="1" y="1630"/>
                      <a:pt x="477" y="2081"/>
                      <a:pt x="1104" y="2081"/>
                    </a:cubicBezTo>
                    <a:cubicBezTo>
                      <a:pt x="1705" y="2081"/>
                      <a:pt x="2207" y="1630"/>
                      <a:pt x="2207" y="1053"/>
                    </a:cubicBezTo>
                    <a:cubicBezTo>
                      <a:pt x="2207" y="452"/>
                      <a:pt x="1705" y="1"/>
                      <a:pt x="1104"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90" name="Google Shape;490;p15"/>
              <p:cNvSpPr/>
              <p:nvPr/>
            </p:nvSpPr>
            <p:spPr>
              <a:xfrm>
                <a:off x="8055556" y="3758081"/>
                <a:ext cx="337861" cy="271098"/>
              </a:xfrm>
              <a:custGeom>
                <a:avLst/>
                <a:gdLst/>
                <a:ahLst/>
                <a:cxnLst/>
                <a:rect l="l" t="t" r="r" b="b"/>
                <a:pathLst>
                  <a:path w="9450" h="8703" extrusionOk="0">
                    <a:moveTo>
                      <a:pt x="6176" y="0"/>
                    </a:moveTo>
                    <a:cubicBezTo>
                      <a:pt x="6156" y="0"/>
                      <a:pt x="6137" y="1"/>
                      <a:pt x="6116" y="2"/>
                    </a:cubicBezTo>
                    <a:cubicBezTo>
                      <a:pt x="4713" y="103"/>
                      <a:pt x="3710" y="3887"/>
                      <a:pt x="3710" y="3887"/>
                    </a:cubicBezTo>
                    <a:cubicBezTo>
                      <a:pt x="3710" y="3887"/>
                      <a:pt x="2423" y="2433"/>
                      <a:pt x="1543" y="2433"/>
                    </a:cubicBezTo>
                    <a:cubicBezTo>
                      <a:pt x="1292" y="2433"/>
                      <a:pt x="1073" y="2553"/>
                      <a:pt x="928" y="2859"/>
                    </a:cubicBezTo>
                    <a:cubicBezTo>
                      <a:pt x="276" y="4263"/>
                      <a:pt x="2307" y="5291"/>
                      <a:pt x="2307" y="5291"/>
                    </a:cubicBezTo>
                    <a:cubicBezTo>
                      <a:pt x="2307" y="5291"/>
                      <a:pt x="1" y="7421"/>
                      <a:pt x="1580" y="8423"/>
                    </a:cubicBezTo>
                    <a:cubicBezTo>
                      <a:pt x="1826" y="8584"/>
                      <a:pt x="2070" y="8651"/>
                      <a:pt x="2306" y="8651"/>
                    </a:cubicBezTo>
                    <a:cubicBezTo>
                      <a:pt x="3584" y="8651"/>
                      <a:pt x="4637" y="6669"/>
                      <a:pt x="4637" y="6669"/>
                    </a:cubicBezTo>
                    <a:cubicBezTo>
                      <a:pt x="4637" y="6669"/>
                      <a:pt x="5427" y="8703"/>
                      <a:pt x="6492" y="8703"/>
                    </a:cubicBezTo>
                    <a:cubicBezTo>
                      <a:pt x="6517" y="8703"/>
                      <a:pt x="6542" y="8701"/>
                      <a:pt x="6567" y="8699"/>
                    </a:cubicBezTo>
                    <a:cubicBezTo>
                      <a:pt x="7695" y="8624"/>
                      <a:pt x="7144" y="5742"/>
                      <a:pt x="7144" y="5742"/>
                    </a:cubicBezTo>
                    <a:cubicBezTo>
                      <a:pt x="7144" y="5742"/>
                      <a:pt x="9449" y="5291"/>
                      <a:pt x="8898" y="4163"/>
                    </a:cubicBezTo>
                    <a:cubicBezTo>
                      <a:pt x="8480" y="3326"/>
                      <a:pt x="7355" y="3225"/>
                      <a:pt x="6836" y="3225"/>
                    </a:cubicBezTo>
                    <a:cubicBezTo>
                      <a:pt x="6671" y="3225"/>
                      <a:pt x="6567" y="3235"/>
                      <a:pt x="6567" y="3235"/>
                    </a:cubicBezTo>
                    <a:cubicBezTo>
                      <a:pt x="6567" y="3235"/>
                      <a:pt x="7467" y="0"/>
                      <a:pt x="6176"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491" name="Google Shape;491;p15"/>
            <p:cNvSpPr/>
            <p:nvPr/>
          </p:nvSpPr>
          <p:spPr>
            <a:xfrm>
              <a:off x="8713516" y="3786572"/>
              <a:ext cx="88738" cy="61708"/>
            </a:xfrm>
            <a:custGeom>
              <a:avLst/>
              <a:gdLst/>
              <a:ahLst/>
              <a:cxnLst/>
              <a:rect l="l" t="t" r="r" b="b"/>
              <a:pathLst>
                <a:path w="2482" h="1981" extrusionOk="0">
                  <a:moveTo>
                    <a:pt x="1254" y="0"/>
                  </a:moveTo>
                  <a:cubicBezTo>
                    <a:pt x="552" y="0"/>
                    <a:pt x="0" y="451"/>
                    <a:pt x="0" y="1003"/>
                  </a:cubicBezTo>
                  <a:cubicBezTo>
                    <a:pt x="0" y="1529"/>
                    <a:pt x="552" y="1980"/>
                    <a:pt x="1254" y="1980"/>
                  </a:cubicBezTo>
                  <a:cubicBezTo>
                    <a:pt x="1930" y="1980"/>
                    <a:pt x="2482" y="1529"/>
                    <a:pt x="2482" y="1003"/>
                  </a:cubicBezTo>
                  <a:cubicBezTo>
                    <a:pt x="2482" y="451"/>
                    <a:pt x="1930" y="0"/>
                    <a:pt x="1254"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92" name="Google Shape;492;p15"/>
            <p:cNvGrpSpPr/>
            <p:nvPr/>
          </p:nvGrpSpPr>
          <p:grpSpPr>
            <a:xfrm>
              <a:off x="9086769" y="3332096"/>
              <a:ext cx="324382" cy="285116"/>
              <a:chOff x="7544369" y="3544921"/>
              <a:chExt cx="324382" cy="285116"/>
            </a:xfrm>
          </p:grpSpPr>
          <p:sp>
            <p:nvSpPr>
              <p:cNvPr id="493" name="Google Shape;493;p15"/>
              <p:cNvSpPr/>
              <p:nvPr/>
            </p:nvSpPr>
            <p:spPr>
              <a:xfrm>
                <a:off x="7544369" y="3544921"/>
                <a:ext cx="324382" cy="285116"/>
              </a:xfrm>
              <a:custGeom>
                <a:avLst/>
                <a:gdLst/>
                <a:ahLst/>
                <a:cxnLst/>
                <a:rect l="l" t="t" r="r" b="b"/>
                <a:pathLst>
                  <a:path w="9073" h="9153" extrusionOk="0">
                    <a:moveTo>
                      <a:pt x="4053" y="1"/>
                    </a:moveTo>
                    <a:cubicBezTo>
                      <a:pt x="3999" y="1"/>
                      <a:pt x="3943" y="5"/>
                      <a:pt x="3885" y="15"/>
                    </a:cubicBezTo>
                    <a:cubicBezTo>
                      <a:pt x="2206" y="291"/>
                      <a:pt x="2757" y="3524"/>
                      <a:pt x="2757" y="3524"/>
                    </a:cubicBezTo>
                    <a:cubicBezTo>
                      <a:pt x="2757" y="3524"/>
                      <a:pt x="2291" y="3430"/>
                      <a:pt x="1742" y="3430"/>
                    </a:cubicBezTo>
                    <a:cubicBezTo>
                      <a:pt x="956" y="3430"/>
                      <a:pt x="0" y="3622"/>
                      <a:pt x="0" y="4551"/>
                    </a:cubicBezTo>
                    <a:cubicBezTo>
                      <a:pt x="0" y="6130"/>
                      <a:pt x="2481" y="6231"/>
                      <a:pt x="2481" y="6231"/>
                    </a:cubicBezTo>
                    <a:cubicBezTo>
                      <a:pt x="2481" y="6231"/>
                      <a:pt x="451" y="8536"/>
                      <a:pt x="2131" y="9088"/>
                    </a:cubicBezTo>
                    <a:cubicBezTo>
                      <a:pt x="2264" y="9132"/>
                      <a:pt x="2393" y="9153"/>
                      <a:pt x="2518" y="9153"/>
                    </a:cubicBezTo>
                    <a:cubicBezTo>
                      <a:pt x="3929" y="9153"/>
                      <a:pt x="4712" y="6506"/>
                      <a:pt x="4712" y="6506"/>
                    </a:cubicBezTo>
                    <a:cubicBezTo>
                      <a:pt x="4712" y="6506"/>
                      <a:pt x="5581" y="8462"/>
                      <a:pt x="6566" y="8462"/>
                    </a:cubicBezTo>
                    <a:cubicBezTo>
                      <a:pt x="6690" y="8462"/>
                      <a:pt x="6816" y="8431"/>
                      <a:pt x="6943" y="8361"/>
                    </a:cubicBezTo>
                    <a:cubicBezTo>
                      <a:pt x="8045" y="7709"/>
                      <a:pt x="7018" y="5378"/>
                      <a:pt x="7018" y="5378"/>
                    </a:cubicBezTo>
                    <a:cubicBezTo>
                      <a:pt x="7018" y="5378"/>
                      <a:pt x="9073" y="4100"/>
                      <a:pt x="8146" y="2145"/>
                    </a:cubicBezTo>
                    <a:cubicBezTo>
                      <a:pt x="7935" y="1702"/>
                      <a:pt x="7686" y="1531"/>
                      <a:pt x="7427" y="1531"/>
                    </a:cubicBezTo>
                    <a:cubicBezTo>
                      <a:pt x="6543" y="1531"/>
                      <a:pt x="5539" y="3524"/>
                      <a:pt x="5539" y="3524"/>
                    </a:cubicBezTo>
                    <a:cubicBezTo>
                      <a:pt x="5539" y="3524"/>
                      <a:pt x="5539" y="1"/>
                      <a:pt x="4053"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94" name="Google Shape;494;p15"/>
              <p:cNvSpPr/>
              <p:nvPr/>
            </p:nvSpPr>
            <p:spPr>
              <a:xfrm>
                <a:off x="7659072" y="3654662"/>
                <a:ext cx="78870" cy="65602"/>
              </a:xfrm>
              <a:custGeom>
                <a:avLst/>
                <a:gdLst/>
                <a:ahLst/>
                <a:cxnLst/>
                <a:rect l="l" t="t" r="r" b="b"/>
                <a:pathLst>
                  <a:path w="2206" h="2106" extrusionOk="0">
                    <a:moveTo>
                      <a:pt x="1103" y="1"/>
                    </a:moveTo>
                    <a:cubicBezTo>
                      <a:pt x="476" y="1"/>
                      <a:pt x="0" y="477"/>
                      <a:pt x="0" y="1053"/>
                    </a:cubicBezTo>
                    <a:cubicBezTo>
                      <a:pt x="0" y="1630"/>
                      <a:pt x="476" y="2106"/>
                      <a:pt x="1103" y="2106"/>
                    </a:cubicBezTo>
                    <a:cubicBezTo>
                      <a:pt x="1705" y="2106"/>
                      <a:pt x="2206" y="1630"/>
                      <a:pt x="2206" y="1053"/>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95" name="Google Shape;495;p15"/>
            <p:cNvGrpSpPr/>
            <p:nvPr/>
          </p:nvGrpSpPr>
          <p:grpSpPr>
            <a:xfrm>
              <a:off x="8534969" y="3087721"/>
              <a:ext cx="324382" cy="285116"/>
              <a:chOff x="7544369" y="3544921"/>
              <a:chExt cx="324382" cy="285116"/>
            </a:xfrm>
          </p:grpSpPr>
          <p:sp>
            <p:nvSpPr>
              <p:cNvPr id="496" name="Google Shape;496;p15"/>
              <p:cNvSpPr/>
              <p:nvPr/>
            </p:nvSpPr>
            <p:spPr>
              <a:xfrm>
                <a:off x="7544369" y="3544921"/>
                <a:ext cx="324382" cy="285116"/>
              </a:xfrm>
              <a:custGeom>
                <a:avLst/>
                <a:gdLst/>
                <a:ahLst/>
                <a:cxnLst/>
                <a:rect l="l" t="t" r="r" b="b"/>
                <a:pathLst>
                  <a:path w="9073" h="9153" extrusionOk="0">
                    <a:moveTo>
                      <a:pt x="4053" y="1"/>
                    </a:moveTo>
                    <a:cubicBezTo>
                      <a:pt x="3999" y="1"/>
                      <a:pt x="3943" y="5"/>
                      <a:pt x="3885" y="15"/>
                    </a:cubicBezTo>
                    <a:cubicBezTo>
                      <a:pt x="2206" y="291"/>
                      <a:pt x="2757" y="3524"/>
                      <a:pt x="2757" y="3524"/>
                    </a:cubicBezTo>
                    <a:cubicBezTo>
                      <a:pt x="2757" y="3524"/>
                      <a:pt x="2291" y="3430"/>
                      <a:pt x="1742" y="3430"/>
                    </a:cubicBezTo>
                    <a:cubicBezTo>
                      <a:pt x="956" y="3430"/>
                      <a:pt x="0" y="3622"/>
                      <a:pt x="0" y="4551"/>
                    </a:cubicBezTo>
                    <a:cubicBezTo>
                      <a:pt x="0" y="6130"/>
                      <a:pt x="2481" y="6231"/>
                      <a:pt x="2481" y="6231"/>
                    </a:cubicBezTo>
                    <a:cubicBezTo>
                      <a:pt x="2481" y="6231"/>
                      <a:pt x="451" y="8536"/>
                      <a:pt x="2131" y="9088"/>
                    </a:cubicBezTo>
                    <a:cubicBezTo>
                      <a:pt x="2264" y="9132"/>
                      <a:pt x="2393" y="9153"/>
                      <a:pt x="2518" y="9153"/>
                    </a:cubicBezTo>
                    <a:cubicBezTo>
                      <a:pt x="3929" y="9153"/>
                      <a:pt x="4712" y="6506"/>
                      <a:pt x="4712" y="6506"/>
                    </a:cubicBezTo>
                    <a:cubicBezTo>
                      <a:pt x="4712" y="6506"/>
                      <a:pt x="5581" y="8462"/>
                      <a:pt x="6566" y="8462"/>
                    </a:cubicBezTo>
                    <a:cubicBezTo>
                      <a:pt x="6690" y="8462"/>
                      <a:pt x="6816" y="8431"/>
                      <a:pt x="6943" y="8361"/>
                    </a:cubicBezTo>
                    <a:cubicBezTo>
                      <a:pt x="8045" y="7709"/>
                      <a:pt x="7018" y="5378"/>
                      <a:pt x="7018" y="5378"/>
                    </a:cubicBezTo>
                    <a:cubicBezTo>
                      <a:pt x="7018" y="5378"/>
                      <a:pt x="9073" y="4100"/>
                      <a:pt x="8146" y="2145"/>
                    </a:cubicBezTo>
                    <a:cubicBezTo>
                      <a:pt x="7935" y="1702"/>
                      <a:pt x="7686" y="1531"/>
                      <a:pt x="7427" y="1531"/>
                    </a:cubicBezTo>
                    <a:cubicBezTo>
                      <a:pt x="6543" y="1531"/>
                      <a:pt x="5539" y="3524"/>
                      <a:pt x="5539" y="3524"/>
                    </a:cubicBezTo>
                    <a:cubicBezTo>
                      <a:pt x="5539" y="3524"/>
                      <a:pt x="5539" y="1"/>
                      <a:pt x="4053"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97" name="Google Shape;497;p15"/>
              <p:cNvSpPr/>
              <p:nvPr/>
            </p:nvSpPr>
            <p:spPr>
              <a:xfrm>
                <a:off x="7659072" y="3654662"/>
                <a:ext cx="78870" cy="65602"/>
              </a:xfrm>
              <a:custGeom>
                <a:avLst/>
                <a:gdLst/>
                <a:ahLst/>
                <a:cxnLst/>
                <a:rect l="l" t="t" r="r" b="b"/>
                <a:pathLst>
                  <a:path w="2206" h="2106" extrusionOk="0">
                    <a:moveTo>
                      <a:pt x="1103" y="1"/>
                    </a:moveTo>
                    <a:cubicBezTo>
                      <a:pt x="476" y="1"/>
                      <a:pt x="0" y="477"/>
                      <a:pt x="0" y="1053"/>
                    </a:cubicBezTo>
                    <a:cubicBezTo>
                      <a:pt x="0" y="1630"/>
                      <a:pt x="476" y="2106"/>
                      <a:pt x="1103" y="2106"/>
                    </a:cubicBezTo>
                    <a:cubicBezTo>
                      <a:pt x="1705" y="2106"/>
                      <a:pt x="2206" y="1630"/>
                      <a:pt x="2206" y="1053"/>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grpSp>
        <p:nvGrpSpPr>
          <p:cNvPr id="498" name="Google Shape;498;p15"/>
          <p:cNvGrpSpPr/>
          <p:nvPr/>
        </p:nvGrpSpPr>
        <p:grpSpPr>
          <a:xfrm>
            <a:off x="-811451" y="2610051"/>
            <a:ext cx="2929121" cy="4332997"/>
            <a:chOff x="-608589" y="1957538"/>
            <a:chExt cx="2196841" cy="3249748"/>
          </a:xfrm>
        </p:grpSpPr>
        <p:sp>
          <p:nvSpPr>
            <p:cNvPr id="499" name="Google Shape;499;p15"/>
            <p:cNvSpPr/>
            <p:nvPr/>
          </p:nvSpPr>
          <p:spPr>
            <a:xfrm>
              <a:off x="192836" y="3638013"/>
              <a:ext cx="432775" cy="1569273"/>
            </a:xfrm>
            <a:custGeom>
              <a:avLst/>
              <a:gdLst/>
              <a:ahLst/>
              <a:cxnLst/>
              <a:rect l="l" t="t" r="r" b="b"/>
              <a:pathLst>
                <a:path w="4588" h="13083" extrusionOk="0">
                  <a:moveTo>
                    <a:pt x="1" y="0"/>
                  </a:moveTo>
                  <a:lnTo>
                    <a:pt x="1" y="13083"/>
                  </a:lnTo>
                  <a:lnTo>
                    <a:pt x="4587" y="13083"/>
                  </a:lnTo>
                  <a:lnTo>
                    <a:pt x="4587" y="0"/>
                  </a:ln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500" name="Google Shape;500;p15"/>
            <p:cNvGrpSpPr/>
            <p:nvPr/>
          </p:nvGrpSpPr>
          <p:grpSpPr>
            <a:xfrm>
              <a:off x="-608589" y="1957538"/>
              <a:ext cx="2196841" cy="2154562"/>
              <a:chOff x="94650" y="2637525"/>
              <a:chExt cx="2196841" cy="2154562"/>
            </a:xfrm>
          </p:grpSpPr>
          <p:sp>
            <p:nvSpPr>
              <p:cNvPr id="501" name="Google Shape;501;p15"/>
              <p:cNvSpPr/>
              <p:nvPr/>
            </p:nvSpPr>
            <p:spPr>
              <a:xfrm>
                <a:off x="94650" y="2637525"/>
                <a:ext cx="2196841" cy="2154562"/>
              </a:xfrm>
              <a:custGeom>
                <a:avLst/>
                <a:gdLst/>
                <a:ahLst/>
                <a:cxnLst/>
                <a:rect l="l" t="t" r="r" b="b"/>
                <a:pathLst>
                  <a:path w="30753" h="39575" extrusionOk="0">
                    <a:moveTo>
                      <a:pt x="15539" y="0"/>
                    </a:moveTo>
                    <a:cubicBezTo>
                      <a:pt x="11354" y="0"/>
                      <a:pt x="10427" y="6667"/>
                      <a:pt x="10427" y="6667"/>
                    </a:cubicBezTo>
                    <a:cubicBezTo>
                      <a:pt x="10427" y="6667"/>
                      <a:pt x="9939" y="6216"/>
                      <a:pt x="9100" y="6216"/>
                    </a:cubicBezTo>
                    <a:cubicBezTo>
                      <a:pt x="8105" y="6216"/>
                      <a:pt x="6617" y="6851"/>
                      <a:pt x="4863" y="9625"/>
                    </a:cubicBezTo>
                    <a:cubicBezTo>
                      <a:pt x="1629" y="14737"/>
                      <a:pt x="4086" y="21955"/>
                      <a:pt x="4086" y="21955"/>
                    </a:cubicBezTo>
                    <a:cubicBezTo>
                      <a:pt x="4086" y="21955"/>
                      <a:pt x="4028" y="21945"/>
                      <a:pt x="3927" y="21945"/>
                    </a:cubicBezTo>
                    <a:cubicBezTo>
                      <a:pt x="3339" y="21945"/>
                      <a:pt x="1287" y="22292"/>
                      <a:pt x="752" y="27043"/>
                    </a:cubicBezTo>
                    <a:cubicBezTo>
                      <a:pt x="0" y="33610"/>
                      <a:pt x="4587" y="34211"/>
                      <a:pt x="4587" y="34211"/>
                    </a:cubicBezTo>
                    <a:cubicBezTo>
                      <a:pt x="4587" y="34211"/>
                      <a:pt x="4161" y="39575"/>
                      <a:pt x="8647" y="39575"/>
                    </a:cubicBezTo>
                    <a:cubicBezTo>
                      <a:pt x="13133" y="39575"/>
                      <a:pt x="14086" y="35815"/>
                      <a:pt x="14086" y="35815"/>
                    </a:cubicBezTo>
                    <a:cubicBezTo>
                      <a:pt x="14086" y="35815"/>
                      <a:pt x="17276" y="38896"/>
                      <a:pt x="20576" y="38896"/>
                    </a:cubicBezTo>
                    <a:cubicBezTo>
                      <a:pt x="20810" y="38896"/>
                      <a:pt x="21045" y="38881"/>
                      <a:pt x="21279" y="38848"/>
                    </a:cubicBezTo>
                    <a:cubicBezTo>
                      <a:pt x="24838" y="38321"/>
                      <a:pt x="25138" y="35088"/>
                      <a:pt x="25138" y="35088"/>
                    </a:cubicBezTo>
                    <a:cubicBezTo>
                      <a:pt x="25138" y="35088"/>
                      <a:pt x="28246" y="35088"/>
                      <a:pt x="29499" y="30803"/>
                    </a:cubicBezTo>
                    <a:cubicBezTo>
                      <a:pt x="30752" y="26517"/>
                      <a:pt x="27018" y="23284"/>
                      <a:pt x="27018" y="23284"/>
                    </a:cubicBezTo>
                    <a:cubicBezTo>
                      <a:pt x="28898" y="20251"/>
                      <a:pt x="27770" y="12833"/>
                      <a:pt x="25364" y="10953"/>
                    </a:cubicBezTo>
                    <a:cubicBezTo>
                      <a:pt x="24835" y="10539"/>
                      <a:pt x="24336" y="10378"/>
                      <a:pt x="23880" y="10378"/>
                    </a:cubicBezTo>
                    <a:cubicBezTo>
                      <a:pt x="22261" y="10378"/>
                      <a:pt x="21178" y="12406"/>
                      <a:pt x="21178" y="12406"/>
                    </a:cubicBezTo>
                    <a:cubicBezTo>
                      <a:pt x="21705" y="6893"/>
                      <a:pt x="19725" y="0"/>
                      <a:pt x="15539"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2" name="Google Shape;502;p15"/>
              <p:cNvSpPr/>
              <p:nvPr/>
            </p:nvSpPr>
            <p:spPr>
              <a:xfrm>
                <a:off x="515422" y="3363736"/>
                <a:ext cx="410037" cy="323506"/>
              </a:xfrm>
              <a:custGeom>
                <a:avLst/>
                <a:gdLst/>
                <a:ahLst/>
                <a:cxnLst/>
                <a:rect l="l" t="t" r="r" b="b"/>
                <a:pathLst>
                  <a:path w="5740" h="5499" extrusionOk="0">
                    <a:moveTo>
                      <a:pt x="1895" y="1"/>
                    </a:moveTo>
                    <a:cubicBezTo>
                      <a:pt x="1812" y="1"/>
                      <a:pt x="1731" y="29"/>
                      <a:pt x="1654" y="94"/>
                    </a:cubicBezTo>
                    <a:cubicBezTo>
                      <a:pt x="1028" y="620"/>
                      <a:pt x="1654" y="2500"/>
                      <a:pt x="1654" y="2500"/>
                    </a:cubicBezTo>
                    <a:cubicBezTo>
                      <a:pt x="1654" y="2500"/>
                      <a:pt x="0" y="2600"/>
                      <a:pt x="351" y="3603"/>
                    </a:cubicBezTo>
                    <a:cubicBezTo>
                      <a:pt x="496" y="3980"/>
                      <a:pt x="810" y="4096"/>
                      <a:pt x="1140" y="4096"/>
                    </a:cubicBezTo>
                    <a:cubicBezTo>
                      <a:pt x="1664" y="4096"/>
                      <a:pt x="2231" y="3803"/>
                      <a:pt x="2231" y="3803"/>
                    </a:cubicBezTo>
                    <a:lnTo>
                      <a:pt x="2231" y="3803"/>
                    </a:lnTo>
                    <a:cubicBezTo>
                      <a:pt x="2231" y="3803"/>
                      <a:pt x="1504" y="5257"/>
                      <a:pt x="2657" y="5482"/>
                    </a:cubicBezTo>
                    <a:cubicBezTo>
                      <a:pt x="2718" y="5493"/>
                      <a:pt x="2776" y="5498"/>
                      <a:pt x="2831" y="5498"/>
                    </a:cubicBezTo>
                    <a:cubicBezTo>
                      <a:pt x="3804" y="5498"/>
                      <a:pt x="3760" y="3904"/>
                      <a:pt x="3760" y="3904"/>
                    </a:cubicBezTo>
                    <a:lnTo>
                      <a:pt x="3760" y="3904"/>
                    </a:lnTo>
                    <a:cubicBezTo>
                      <a:pt x="3760" y="3904"/>
                      <a:pt x="4033" y="4018"/>
                      <a:pt x="4359" y="4018"/>
                    </a:cubicBezTo>
                    <a:cubicBezTo>
                      <a:pt x="4733" y="4018"/>
                      <a:pt x="5176" y="3868"/>
                      <a:pt x="5364" y="3227"/>
                    </a:cubicBezTo>
                    <a:cubicBezTo>
                      <a:pt x="5740" y="2024"/>
                      <a:pt x="4211" y="1924"/>
                      <a:pt x="4211" y="1924"/>
                    </a:cubicBezTo>
                    <a:cubicBezTo>
                      <a:pt x="4211" y="1924"/>
                      <a:pt x="5313" y="921"/>
                      <a:pt x="4912" y="370"/>
                    </a:cubicBezTo>
                    <a:cubicBezTo>
                      <a:pt x="4849" y="284"/>
                      <a:pt x="4767" y="248"/>
                      <a:pt x="4672" y="248"/>
                    </a:cubicBezTo>
                    <a:cubicBezTo>
                      <a:pt x="4128" y="248"/>
                      <a:pt x="3183" y="1447"/>
                      <a:pt x="3183" y="1447"/>
                    </a:cubicBezTo>
                    <a:cubicBezTo>
                      <a:pt x="3183" y="1447"/>
                      <a:pt x="2489" y="1"/>
                      <a:pt x="1895"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3" name="Google Shape;503;p15"/>
              <p:cNvSpPr/>
              <p:nvPr/>
            </p:nvSpPr>
            <p:spPr>
              <a:xfrm>
                <a:off x="685517" y="3493107"/>
                <a:ext cx="89579" cy="66419"/>
              </a:xfrm>
              <a:custGeom>
                <a:avLst/>
                <a:gdLst/>
                <a:ahLst/>
                <a:cxnLst/>
                <a:rect l="l" t="t" r="r" b="b"/>
                <a:pathLst>
                  <a:path w="1254" h="1129" extrusionOk="0">
                    <a:moveTo>
                      <a:pt x="627" y="0"/>
                    </a:moveTo>
                    <a:cubicBezTo>
                      <a:pt x="276" y="0"/>
                      <a:pt x="0" y="251"/>
                      <a:pt x="0" y="552"/>
                    </a:cubicBezTo>
                    <a:cubicBezTo>
                      <a:pt x="0" y="877"/>
                      <a:pt x="276" y="1128"/>
                      <a:pt x="627" y="1128"/>
                    </a:cubicBezTo>
                    <a:cubicBezTo>
                      <a:pt x="978" y="1128"/>
                      <a:pt x="1253" y="877"/>
                      <a:pt x="1253" y="552"/>
                    </a:cubicBezTo>
                    <a:cubicBezTo>
                      <a:pt x="1253" y="251"/>
                      <a:pt x="978" y="0"/>
                      <a:pt x="627"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4" name="Google Shape;504;p15"/>
              <p:cNvSpPr/>
              <p:nvPr/>
            </p:nvSpPr>
            <p:spPr>
              <a:xfrm>
                <a:off x="1032851" y="2929379"/>
                <a:ext cx="365319" cy="303622"/>
              </a:xfrm>
              <a:custGeom>
                <a:avLst/>
                <a:gdLst/>
                <a:ahLst/>
                <a:cxnLst/>
                <a:rect l="l" t="t" r="r" b="b"/>
                <a:pathLst>
                  <a:path w="5114" h="5161" extrusionOk="0">
                    <a:moveTo>
                      <a:pt x="2297" y="1"/>
                    </a:moveTo>
                    <a:cubicBezTo>
                      <a:pt x="2268" y="1"/>
                      <a:pt x="2237" y="3"/>
                      <a:pt x="2206" y="8"/>
                    </a:cubicBezTo>
                    <a:cubicBezTo>
                      <a:pt x="1253" y="184"/>
                      <a:pt x="1579" y="1988"/>
                      <a:pt x="1579" y="1988"/>
                    </a:cubicBezTo>
                    <a:cubicBezTo>
                      <a:pt x="1579" y="1988"/>
                      <a:pt x="1318" y="1938"/>
                      <a:pt x="1008" y="1938"/>
                    </a:cubicBezTo>
                    <a:cubicBezTo>
                      <a:pt x="556" y="1938"/>
                      <a:pt x="0" y="2044"/>
                      <a:pt x="0" y="2565"/>
                    </a:cubicBezTo>
                    <a:cubicBezTo>
                      <a:pt x="0" y="3467"/>
                      <a:pt x="1429" y="3517"/>
                      <a:pt x="1429" y="3517"/>
                    </a:cubicBezTo>
                    <a:cubicBezTo>
                      <a:pt x="1429" y="3517"/>
                      <a:pt x="276" y="4820"/>
                      <a:pt x="1203" y="5121"/>
                    </a:cubicBezTo>
                    <a:cubicBezTo>
                      <a:pt x="1283" y="5148"/>
                      <a:pt x="1360" y="5161"/>
                      <a:pt x="1434" y="5161"/>
                    </a:cubicBezTo>
                    <a:cubicBezTo>
                      <a:pt x="2240" y="5161"/>
                      <a:pt x="2682" y="3667"/>
                      <a:pt x="2682" y="3667"/>
                    </a:cubicBezTo>
                    <a:cubicBezTo>
                      <a:pt x="2682" y="3667"/>
                      <a:pt x="3177" y="4776"/>
                      <a:pt x="3727" y="4776"/>
                    </a:cubicBezTo>
                    <a:cubicBezTo>
                      <a:pt x="3796" y="4776"/>
                      <a:pt x="3866" y="4759"/>
                      <a:pt x="3935" y="4720"/>
                    </a:cubicBezTo>
                    <a:cubicBezTo>
                      <a:pt x="4562" y="4344"/>
                      <a:pt x="3985" y="3041"/>
                      <a:pt x="3985" y="3041"/>
                    </a:cubicBezTo>
                    <a:cubicBezTo>
                      <a:pt x="3985" y="3041"/>
                      <a:pt x="5113" y="2314"/>
                      <a:pt x="4612" y="1211"/>
                    </a:cubicBezTo>
                    <a:cubicBezTo>
                      <a:pt x="4493" y="961"/>
                      <a:pt x="4351" y="864"/>
                      <a:pt x="4204" y="864"/>
                    </a:cubicBezTo>
                    <a:cubicBezTo>
                      <a:pt x="3703" y="864"/>
                      <a:pt x="3133" y="1988"/>
                      <a:pt x="3133" y="1988"/>
                    </a:cubicBezTo>
                    <a:cubicBezTo>
                      <a:pt x="3133" y="1988"/>
                      <a:pt x="3133" y="1"/>
                      <a:pt x="2297"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5" name="Google Shape;505;p15"/>
              <p:cNvSpPr/>
              <p:nvPr/>
            </p:nvSpPr>
            <p:spPr>
              <a:xfrm>
                <a:off x="1163512" y="3046337"/>
                <a:ext cx="89651" cy="70831"/>
              </a:xfrm>
              <a:custGeom>
                <a:avLst/>
                <a:gdLst/>
                <a:ahLst/>
                <a:cxnLst/>
                <a:rect l="l" t="t" r="r" b="b"/>
                <a:pathLst>
                  <a:path w="1255" h="1204" extrusionOk="0">
                    <a:moveTo>
                      <a:pt x="627" y="0"/>
                    </a:moveTo>
                    <a:cubicBezTo>
                      <a:pt x="277" y="0"/>
                      <a:pt x="1" y="276"/>
                      <a:pt x="1" y="602"/>
                    </a:cubicBezTo>
                    <a:cubicBezTo>
                      <a:pt x="1" y="928"/>
                      <a:pt x="277" y="1203"/>
                      <a:pt x="627" y="1203"/>
                    </a:cubicBezTo>
                    <a:cubicBezTo>
                      <a:pt x="953" y="1203"/>
                      <a:pt x="1254" y="928"/>
                      <a:pt x="1254" y="602"/>
                    </a:cubicBezTo>
                    <a:cubicBezTo>
                      <a:pt x="1254" y="276"/>
                      <a:pt x="953" y="0"/>
                      <a:pt x="627"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6" name="Google Shape;506;p15"/>
              <p:cNvSpPr/>
              <p:nvPr/>
            </p:nvSpPr>
            <p:spPr>
              <a:xfrm>
                <a:off x="1486627" y="3448689"/>
                <a:ext cx="409251" cy="338567"/>
              </a:xfrm>
              <a:custGeom>
                <a:avLst/>
                <a:gdLst/>
                <a:ahLst/>
                <a:cxnLst/>
                <a:rect l="l" t="t" r="r" b="b"/>
                <a:pathLst>
                  <a:path w="5729" h="5755" extrusionOk="0">
                    <a:moveTo>
                      <a:pt x="2914" y="0"/>
                    </a:moveTo>
                    <a:cubicBezTo>
                      <a:pt x="2833" y="0"/>
                      <a:pt x="2743" y="17"/>
                      <a:pt x="2646" y="53"/>
                    </a:cubicBezTo>
                    <a:cubicBezTo>
                      <a:pt x="1443" y="530"/>
                      <a:pt x="2069" y="2209"/>
                      <a:pt x="2069" y="2209"/>
                    </a:cubicBezTo>
                    <a:cubicBezTo>
                      <a:pt x="2069" y="2209"/>
                      <a:pt x="2057" y="2209"/>
                      <a:pt x="2034" y="2209"/>
                    </a:cubicBezTo>
                    <a:cubicBezTo>
                      <a:pt x="1761" y="2209"/>
                      <a:pt x="1" y="2251"/>
                      <a:pt x="440" y="3362"/>
                    </a:cubicBezTo>
                    <a:cubicBezTo>
                      <a:pt x="619" y="3813"/>
                      <a:pt x="914" y="3954"/>
                      <a:pt x="1213" y="3954"/>
                    </a:cubicBezTo>
                    <a:cubicBezTo>
                      <a:pt x="1711" y="3954"/>
                      <a:pt x="2220" y="3562"/>
                      <a:pt x="2220" y="3562"/>
                    </a:cubicBezTo>
                    <a:lnTo>
                      <a:pt x="2220" y="3562"/>
                    </a:lnTo>
                    <a:cubicBezTo>
                      <a:pt x="2220" y="3563"/>
                      <a:pt x="1493" y="5592"/>
                      <a:pt x="2120" y="5743"/>
                    </a:cubicBezTo>
                    <a:cubicBezTo>
                      <a:pt x="2147" y="5751"/>
                      <a:pt x="2175" y="5754"/>
                      <a:pt x="2202" y="5754"/>
                    </a:cubicBezTo>
                    <a:cubicBezTo>
                      <a:pt x="2788" y="5754"/>
                      <a:pt x="3222" y="4038"/>
                      <a:pt x="3222" y="4038"/>
                    </a:cubicBezTo>
                    <a:cubicBezTo>
                      <a:pt x="3222" y="4038"/>
                      <a:pt x="3702" y="4684"/>
                      <a:pt x="4353" y="4684"/>
                    </a:cubicBezTo>
                    <a:cubicBezTo>
                      <a:pt x="4503" y="4684"/>
                      <a:pt x="4662" y="4649"/>
                      <a:pt x="4826" y="4565"/>
                    </a:cubicBezTo>
                    <a:cubicBezTo>
                      <a:pt x="5729" y="4089"/>
                      <a:pt x="4626" y="2936"/>
                      <a:pt x="4626" y="2936"/>
                    </a:cubicBezTo>
                    <a:cubicBezTo>
                      <a:pt x="4626" y="2936"/>
                      <a:pt x="5729" y="1933"/>
                      <a:pt x="5353" y="1206"/>
                    </a:cubicBezTo>
                    <a:cubicBezTo>
                      <a:pt x="5286" y="1077"/>
                      <a:pt x="5193" y="1024"/>
                      <a:pt x="5085" y="1024"/>
                    </a:cubicBezTo>
                    <a:cubicBezTo>
                      <a:pt x="4587" y="1024"/>
                      <a:pt x="3774" y="2159"/>
                      <a:pt x="3774" y="2159"/>
                    </a:cubicBezTo>
                    <a:cubicBezTo>
                      <a:pt x="3774" y="2159"/>
                      <a:pt x="3837" y="0"/>
                      <a:pt x="291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7" name="Google Shape;507;p15"/>
              <p:cNvSpPr/>
              <p:nvPr/>
            </p:nvSpPr>
            <p:spPr>
              <a:xfrm>
                <a:off x="1664866" y="3583061"/>
                <a:ext cx="100295" cy="66360"/>
              </a:xfrm>
              <a:custGeom>
                <a:avLst/>
                <a:gdLst/>
                <a:ahLst/>
                <a:cxnLst/>
                <a:rect l="l" t="t" r="r" b="b"/>
                <a:pathLst>
                  <a:path w="1404" h="1128" extrusionOk="0">
                    <a:moveTo>
                      <a:pt x="702" y="0"/>
                    </a:moveTo>
                    <a:cubicBezTo>
                      <a:pt x="326" y="0"/>
                      <a:pt x="0" y="251"/>
                      <a:pt x="0" y="577"/>
                    </a:cubicBezTo>
                    <a:cubicBezTo>
                      <a:pt x="0" y="877"/>
                      <a:pt x="326" y="1128"/>
                      <a:pt x="702" y="1128"/>
                    </a:cubicBezTo>
                    <a:cubicBezTo>
                      <a:pt x="1078" y="1128"/>
                      <a:pt x="1404" y="877"/>
                      <a:pt x="1404" y="577"/>
                    </a:cubicBezTo>
                    <a:cubicBezTo>
                      <a:pt x="1404" y="251"/>
                      <a:pt x="1078" y="0"/>
                      <a:pt x="702"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8" name="Google Shape;508;p15"/>
              <p:cNvSpPr/>
              <p:nvPr/>
            </p:nvSpPr>
            <p:spPr>
              <a:xfrm>
                <a:off x="402240" y="3987597"/>
                <a:ext cx="379677" cy="279619"/>
              </a:xfrm>
              <a:custGeom>
                <a:avLst/>
                <a:gdLst/>
                <a:ahLst/>
                <a:cxnLst/>
                <a:rect l="l" t="t" r="r" b="b"/>
                <a:pathLst>
                  <a:path w="5315" h="4753" extrusionOk="0">
                    <a:moveTo>
                      <a:pt x="3547" y="1"/>
                    </a:moveTo>
                    <a:cubicBezTo>
                      <a:pt x="3091" y="1"/>
                      <a:pt x="2407" y="1186"/>
                      <a:pt x="2407" y="1186"/>
                    </a:cubicBezTo>
                    <a:cubicBezTo>
                      <a:pt x="2407" y="1186"/>
                      <a:pt x="1609" y="55"/>
                      <a:pt x="1083" y="55"/>
                    </a:cubicBezTo>
                    <a:cubicBezTo>
                      <a:pt x="963" y="55"/>
                      <a:pt x="857" y="114"/>
                      <a:pt x="778" y="258"/>
                    </a:cubicBezTo>
                    <a:cubicBezTo>
                      <a:pt x="377" y="1035"/>
                      <a:pt x="1154" y="1913"/>
                      <a:pt x="1154" y="1913"/>
                    </a:cubicBezTo>
                    <a:cubicBezTo>
                      <a:pt x="1154" y="1913"/>
                      <a:pt x="1" y="2439"/>
                      <a:pt x="427" y="3116"/>
                    </a:cubicBezTo>
                    <a:cubicBezTo>
                      <a:pt x="539" y="3304"/>
                      <a:pt x="701" y="3372"/>
                      <a:pt x="877" y="3372"/>
                    </a:cubicBezTo>
                    <a:cubicBezTo>
                      <a:pt x="1332" y="3372"/>
                      <a:pt x="1881" y="2915"/>
                      <a:pt x="1881" y="2915"/>
                    </a:cubicBezTo>
                    <a:lnTo>
                      <a:pt x="1881" y="2915"/>
                    </a:lnTo>
                    <a:cubicBezTo>
                      <a:pt x="1881" y="2915"/>
                      <a:pt x="1455" y="4594"/>
                      <a:pt x="2457" y="4745"/>
                    </a:cubicBezTo>
                    <a:cubicBezTo>
                      <a:pt x="2493" y="4750"/>
                      <a:pt x="2527" y="4753"/>
                      <a:pt x="2559" y="4753"/>
                    </a:cubicBezTo>
                    <a:cubicBezTo>
                      <a:pt x="3409" y="4753"/>
                      <a:pt x="3084" y="2915"/>
                      <a:pt x="3084" y="2915"/>
                    </a:cubicBezTo>
                    <a:lnTo>
                      <a:pt x="3084" y="2915"/>
                    </a:lnTo>
                    <a:cubicBezTo>
                      <a:pt x="3084" y="2915"/>
                      <a:pt x="3574" y="3305"/>
                      <a:pt x="4071" y="3305"/>
                    </a:cubicBezTo>
                    <a:cubicBezTo>
                      <a:pt x="4320" y="3305"/>
                      <a:pt x="4571" y="3207"/>
                      <a:pt x="4763" y="2915"/>
                    </a:cubicBezTo>
                    <a:cubicBezTo>
                      <a:pt x="5314" y="2038"/>
                      <a:pt x="3760" y="1562"/>
                      <a:pt x="3760" y="1562"/>
                    </a:cubicBezTo>
                    <a:cubicBezTo>
                      <a:pt x="3760" y="1562"/>
                      <a:pt x="4186" y="985"/>
                      <a:pt x="3811" y="208"/>
                    </a:cubicBezTo>
                    <a:cubicBezTo>
                      <a:pt x="3741" y="61"/>
                      <a:pt x="3650" y="1"/>
                      <a:pt x="3547"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9" name="Google Shape;509;p15"/>
              <p:cNvSpPr/>
              <p:nvPr/>
            </p:nvSpPr>
            <p:spPr>
              <a:xfrm>
                <a:off x="547331" y="4094201"/>
                <a:ext cx="89579" cy="69361"/>
              </a:xfrm>
              <a:custGeom>
                <a:avLst/>
                <a:gdLst/>
                <a:ahLst/>
                <a:cxnLst/>
                <a:rect l="l" t="t" r="r" b="b"/>
                <a:pathLst>
                  <a:path w="1254" h="1179" extrusionOk="0">
                    <a:moveTo>
                      <a:pt x="627" y="0"/>
                    </a:moveTo>
                    <a:cubicBezTo>
                      <a:pt x="276" y="0"/>
                      <a:pt x="0" y="251"/>
                      <a:pt x="0" y="577"/>
                    </a:cubicBezTo>
                    <a:cubicBezTo>
                      <a:pt x="0" y="903"/>
                      <a:pt x="276" y="1178"/>
                      <a:pt x="627" y="1178"/>
                    </a:cubicBezTo>
                    <a:cubicBezTo>
                      <a:pt x="952" y="1178"/>
                      <a:pt x="1253" y="903"/>
                      <a:pt x="1253" y="577"/>
                    </a:cubicBezTo>
                    <a:cubicBezTo>
                      <a:pt x="1253" y="251"/>
                      <a:pt x="952" y="0"/>
                      <a:pt x="627"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10" name="Google Shape;510;p15"/>
              <p:cNvSpPr/>
              <p:nvPr/>
            </p:nvSpPr>
            <p:spPr>
              <a:xfrm>
                <a:off x="1686369" y="4149202"/>
                <a:ext cx="379606" cy="289149"/>
              </a:xfrm>
              <a:custGeom>
                <a:avLst/>
                <a:gdLst/>
                <a:ahLst/>
                <a:cxnLst/>
                <a:rect l="l" t="t" r="r" b="b"/>
                <a:pathLst>
                  <a:path w="5314" h="4915" extrusionOk="0">
                    <a:moveTo>
                      <a:pt x="3465" y="0"/>
                    </a:moveTo>
                    <a:cubicBezTo>
                      <a:pt x="3455" y="0"/>
                      <a:pt x="3444" y="1"/>
                      <a:pt x="3434" y="1"/>
                    </a:cubicBezTo>
                    <a:cubicBezTo>
                      <a:pt x="2657" y="51"/>
                      <a:pt x="2080" y="2207"/>
                      <a:pt x="2080" y="2207"/>
                    </a:cubicBezTo>
                    <a:cubicBezTo>
                      <a:pt x="2080" y="2207"/>
                      <a:pt x="1354" y="1390"/>
                      <a:pt x="866" y="1390"/>
                    </a:cubicBezTo>
                    <a:cubicBezTo>
                      <a:pt x="725" y="1390"/>
                      <a:pt x="605" y="1457"/>
                      <a:pt x="527" y="1630"/>
                    </a:cubicBezTo>
                    <a:cubicBezTo>
                      <a:pt x="151" y="2407"/>
                      <a:pt x="1304" y="2984"/>
                      <a:pt x="1304" y="2984"/>
                    </a:cubicBezTo>
                    <a:cubicBezTo>
                      <a:pt x="1304" y="2984"/>
                      <a:pt x="0" y="4187"/>
                      <a:pt x="877" y="4763"/>
                    </a:cubicBezTo>
                    <a:cubicBezTo>
                      <a:pt x="1017" y="4852"/>
                      <a:pt x="1154" y="4890"/>
                      <a:pt x="1287" y="4890"/>
                    </a:cubicBezTo>
                    <a:cubicBezTo>
                      <a:pt x="2015" y="4890"/>
                      <a:pt x="2607" y="3761"/>
                      <a:pt x="2607" y="3761"/>
                    </a:cubicBezTo>
                    <a:cubicBezTo>
                      <a:pt x="2607" y="3761"/>
                      <a:pt x="3064" y="4915"/>
                      <a:pt x="3671" y="4915"/>
                    </a:cubicBezTo>
                    <a:cubicBezTo>
                      <a:pt x="3684" y="4915"/>
                      <a:pt x="3697" y="4915"/>
                      <a:pt x="3710" y="4913"/>
                    </a:cubicBezTo>
                    <a:cubicBezTo>
                      <a:pt x="4336" y="4863"/>
                      <a:pt x="4010" y="3234"/>
                      <a:pt x="4010" y="3234"/>
                    </a:cubicBezTo>
                    <a:cubicBezTo>
                      <a:pt x="4010" y="3234"/>
                      <a:pt x="5314" y="2984"/>
                      <a:pt x="5013" y="2357"/>
                    </a:cubicBezTo>
                    <a:cubicBezTo>
                      <a:pt x="4766" y="1882"/>
                      <a:pt x="4145" y="1825"/>
                      <a:pt x="3859" y="1825"/>
                    </a:cubicBezTo>
                    <a:cubicBezTo>
                      <a:pt x="3767" y="1825"/>
                      <a:pt x="3710" y="1831"/>
                      <a:pt x="3710" y="1831"/>
                    </a:cubicBezTo>
                    <a:cubicBezTo>
                      <a:pt x="3710" y="1831"/>
                      <a:pt x="4222" y="0"/>
                      <a:pt x="3465"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11" name="Google Shape;511;p15"/>
              <p:cNvSpPr/>
              <p:nvPr/>
            </p:nvSpPr>
            <p:spPr>
              <a:xfrm>
                <a:off x="1834961" y="4278985"/>
                <a:ext cx="84222" cy="75244"/>
              </a:xfrm>
              <a:custGeom>
                <a:avLst/>
                <a:gdLst/>
                <a:ahLst/>
                <a:cxnLst/>
                <a:rect l="l" t="t" r="r" b="b"/>
                <a:pathLst>
                  <a:path w="1179" h="1279" extrusionOk="0">
                    <a:moveTo>
                      <a:pt x="577" y="1"/>
                    </a:moveTo>
                    <a:cubicBezTo>
                      <a:pt x="276" y="1"/>
                      <a:pt x="0" y="276"/>
                      <a:pt x="0" y="627"/>
                    </a:cubicBezTo>
                    <a:cubicBezTo>
                      <a:pt x="0" y="978"/>
                      <a:pt x="276" y="1279"/>
                      <a:pt x="577" y="1279"/>
                    </a:cubicBezTo>
                    <a:cubicBezTo>
                      <a:pt x="903" y="1279"/>
                      <a:pt x="1178" y="978"/>
                      <a:pt x="1178" y="627"/>
                    </a:cubicBezTo>
                    <a:cubicBezTo>
                      <a:pt x="1178" y="276"/>
                      <a:pt x="903" y="1"/>
                      <a:pt x="577"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512" name="Google Shape;512;p15"/>
            <p:cNvSpPr/>
            <p:nvPr/>
          </p:nvSpPr>
          <p:spPr>
            <a:xfrm>
              <a:off x="311507" y="3314924"/>
              <a:ext cx="379677" cy="279619"/>
            </a:xfrm>
            <a:custGeom>
              <a:avLst/>
              <a:gdLst/>
              <a:ahLst/>
              <a:cxnLst/>
              <a:rect l="l" t="t" r="r" b="b"/>
              <a:pathLst>
                <a:path w="5315" h="4753" extrusionOk="0">
                  <a:moveTo>
                    <a:pt x="3547" y="1"/>
                  </a:moveTo>
                  <a:cubicBezTo>
                    <a:pt x="3091" y="1"/>
                    <a:pt x="2407" y="1186"/>
                    <a:pt x="2407" y="1186"/>
                  </a:cubicBezTo>
                  <a:cubicBezTo>
                    <a:pt x="2407" y="1186"/>
                    <a:pt x="1609" y="55"/>
                    <a:pt x="1083" y="55"/>
                  </a:cubicBezTo>
                  <a:cubicBezTo>
                    <a:pt x="963" y="55"/>
                    <a:pt x="857" y="114"/>
                    <a:pt x="778" y="258"/>
                  </a:cubicBezTo>
                  <a:cubicBezTo>
                    <a:pt x="377" y="1035"/>
                    <a:pt x="1154" y="1913"/>
                    <a:pt x="1154" y="1913"/>
                  </a:cubicBezTo>
                  <a:cubicBezTo>
                    <a:pt x="1154" y="1913"/>
                    <a:pt x="1" y="2439"/>
                    <a:pt x="427" y="3116"/>
                  </a:cubicBezTo>
                  <a:cubicBezTo>
                    <a:pt x="539" y="3304"/>
                    <a:pt x="701" y="3372"/>
                    <a:pt x="877" y="3372"/>
                  </a:cubicBezTo>
                  <a:cubicBezTo>
                    <a:pt x="1332" y="3372"/>
                    <a:pt x="1881" y="2915"/>
                    <a:pt x="1881" y="2915"/>
                  </a:cubicBezTo>
                  <a:lnTo>
                    <a:pt x="1881" y="2915"/>
                  </a:lnTo>
                  <a:cubicBezTo>
                    <a:pt x="1881" y="2915"/>
                    <a:pt x="1455" y="4594"/>
                    <a:pt x="2457" y="4745"/>
                  </a:cubicBezTo>
                  <a:cubicBezTo>
                    <a:pt x="2493" y="4750"/>
                    <a:pt x="2527" y="4753"/>
                    <a:pt x="2559" y="4753"/>
                  </a:cubicBezTo>
                  <a:cubicBezTo>
                    <a:pt x="3409" y="4753"/>
                    <a:pt x="3084" y="2915"/>
                    <a:pt x="3084" y="2915"/>
                  </a:cubicBezTo>
                  <a:lnTo>
                    <a:pt x="3084" y="2915"/>
                  </a:lnTo>
                  <a:cubicBezTo>
                    <a:pt x="3084" y="2915"/>
                    <a:pt x="3574" y="3305"/>
                    <a:pt x="4071" y="3305"/>
                  </a:cubicBezTo>
                  <a:cubicBezTo>
                    <a:pt x="4320" y="3305"/>
                    <a:pt x="4571" y="3207"/>
                    <a:pt x="4763" y="2915"/>
                  </a:cubicBezTo>
                  <a:cubicBezTo>
                    <a:pt x="5314" y="2038"/>
                    <a:pt x="3760" y="1562"/>
                    <a:pt x="3760" y="1562"/>
                  </a:cubicBezTo>
                  <a:cubicBezTo>
                    <a:pt x="3760" y="1562"/>
                    <a:pt x="4186" y="985"/>
                    <a:pt x="3811" y="208"/>
                  </a:cubicBezTo>
                  <a:cubicBezTo>
                    <a:pt x="3741" y="61"/>
                    <a:pt x="3650" y="1"/>
                    <a:pt x="3547"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13" name="Google Shape;513;p15"/>
            <p:cNvSpPr/>
            <p:nvPr/>
          </p:nvSpPr>
          <p:spPr>
            <a:xfrm>
              <a:off x="456598" y="3421527"/>
              <a:ext cx="89579" cy="69361"/>
            </a:xfrm>
            <a:custGeom>
              <a:avLst/>
              <a:gdLst/>
              <a:ahLst/>
              <a:cxnLst/>
              <a:rect l="l" t="t" r="r" b="b"/>
              <a:pathLst>
                <a:path w="1254" h="1179" extrusionOk="0">
                  <a:moveTo>
                    <a:pt x="627" y="0"/>
                  </a:moveTo>
                  <a:cubicBezTo>
                    <a:pt x="276" y="0"/>
                    <a:pt x="0" y="251"/>
                    <a:pt x="0" y="577"/>
                  </a:cubicBezTo>
                  <a:cubicBezTo>
                    <a:pt x="0" y="903"/>
                    <a:pt x="276" y="1178"/>
                    <a:pt x="627" y="1178"/>
                  </a:cubicBezTo>
                  <a:cubicBezTo>
                    <a:pt x="952" y="1178"/>
                    <a:pt x="1253" y="903"/>
                    <a:pt x="1253" y="577"/>
                  </a:cubicBezTo>
                  <a:cubicBezTo>
                    <a:pt x="1253" y="251"/>
                    <a:pt x="952" y="0"/>
                    <a:pt x="627"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6934965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and Two Columns 1">
  <p:cSld name="Title and Two Columns 1">
    <p:spTree>
      <p:nvGrpSpPr>
        <p:cNvPr id="1" name="Shape 622"/>
        <p:cNvGrpSpPr/>
        <p:nvPr/>
      </p:nvGrpSpPr>
      <p:grpSpPr>
        <a:xfrm>
          <a:off x="0" y="0"/>
          <a:ext cx="0" cy="0"/>
          <a:chOff x="0" y="0"/>
          <a:chExt cx="0" cy="0"/>
        </a:xfrm>
      </p:grpSpPr>
      <p:grpSp>
        <p:nvGrpSpPr>
          <p:cNvPr id="623" name="Google Shape;623;p20"/>
          <p:cNvGrpSpPr/>
          <p:nvPr/>
        </p:nvGrpSpPr>
        <p:grpSpPr>
          <a:xfrm flipH="1">
            <a:off x="-4830" y="5244334"/>
            <a:ext cx="12265372" cy="1690876"/>
            <a:chOff x="-21903" y="3893725"/>
            <a:chExt cx="9199029" cy="1268157"/>
          </a:xfrm>
        </p:grpSpPr>
        <p:sp>
          <p:nvSpPr>
            <p:cNvPr id="624" name="Google Shape;624;p20"/>
            <p:cNvSpPr/>
            <p:nvPr/>
          </p:nvSpPr>
          <p:spPr>
            <a:xfrm>
              <a:off x="5186889" y="3893725"/>
              <a:ext cx="3990237" cy="1268113"/>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25" name="Google Shape;625;p20"/>
            <p:cNvSpPr/>
            <p:nvPr/>
          </p:nvSpPr>
          <p:spPr>
            <a:xfrm>
              <a:off x="2585982"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26" name="Google Shape;626;p20"/>
            <p:cNvSpPr/>
            <p:nvPr/>
          </p:nvSpPr>
          <p:spPr>
            <a:xfrm flipH="1">
              <a:off x="-21903"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627" name="Google Shape;627;p20"/>
          <p:cNvSpPr txBox="1">
            <a:spLocks noGrp="1"/>
          </p:cNvSpPr>
          <p:nvPr>
            <p:ph type="title"/>
          </p:nvPr>
        </p:nvSpPr>
        <p:spPr>
          <a:xfrm>
            <a:off x="2931317" y="4130033"/>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628" name="Google Shape;628;p20"/>
          <p:cNvSpPr txBox="1">
            <a:spLocks noGrp="1"/>
          </p:cNvSpPr>
          <p:nvPr>
            <p:ph type="subTitle" idx="1"/>
          </p:nvPr>
        </p:nvSpPr>
        <p:spPr>
          <a:xfrm>
            <a:off x="2931333" y="4853400"/>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629" name="Google Shape;629;p20"/>
          <p:cNvSpPr txBox="1">
            <a:spLocks noGrp="1"/>
          </p:cNvSpPr>
          <p:nvPr>
            <p:ph type="title" idx="2"/>
          </p:nvPr>
        </p:nvSpPr>
        <p:spPr>
          <a:xfrm>
            <a:off x="6326944" y="4130033"/>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630" name="Google Shape;630;p20"/>
          <p:cNvSpPr txBox="1">
            <a:spLocks noGrp="1"/>
          </p:cNvSpPr>
          <p:nvPr>
            <p:ph type="subTitle" idx="3"/>
          </p:nvPr>
        </p:nvSpPr>
        <p:spPr>
          <a:xfrm>
            <a:off x="6326945" y="4853400"/>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631" name="Google Shape;631;p20"/>
          <p:cNvSpPr txBox="1">
            <a:spLocks noGrp="1"/>
          </p:cNvSpPr>
          <p:nvPr>
            <p:ph type="title" idx="4"/>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632" name="Google Shape;632;p20"/>
          <p:cNvGrpSpPr/>
          <p:nvPr/>
        </p:nvGrpSpPr>
        <p:grpSpPr>
          <a:xfrm>
            <a:off x="11030362" y="4717894"/>
            <a:ext cx="458415" cy="1579172"/>
            <a:chOff x="7968225" y="1691500"/>
            <a:chExt cx="190625" cy="656675"/>
          </a:xfrm>
        </p:grpSpPr>
        <p:sp>
          <p:nvSpPr>
            <p:cNvPr id="633" name="Google Shape;633;p20"/>
            <p:cNvSpPr/>
            <p:nvPr/>
          </p:nvSpPr>
          <p:spPr>
            <a:xfrm>
              <a:off x="7968225" y="1891800"/>
              <a:ext cx="103300" cy="205450"/>
            </a:xfrm>
            <a:custGeom>
              <a:avLst/>
              <a:gdLst/>
              <a:ahLst/>
              <a:cxnLst/>
              <a:rect l="l" t="t" r="r" b="b"/>
              <a:pathLst>
                <a:path w="4132" h="8218" extrusionOk="0">
                  <a:moveTo>
                    <a:pt x="799" y="0"/>
                  </a:moveTo>
                  <a:cubicBezTo>
                    <a:pt x="799" y="0"/>
                    <a:pt x="1" y="5159"/>
                    <a:pt x="3858" y="8217"/>
                  </a:cubicBezTo>
                  <a:cubicBezTo>
                    <a:pt x="3858" y="8217"/>
                    <a:pt x="4132" y="2488"/>
                    <a:pt x="799"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4" name="Google Shape;634;p20"/>
            <p:cNvSpPr/>
            <p:nvPr/>
          </p:nvSpPr>
          <p:spPr>
            <a:xfrm>
              <a:off x="8057825" y="2039575"/>
              <a:ext cx="101025" cy="200325"/>
            </a:xfrm>
            <a:custGeom>
              <a:avLst/>
              <a:gdLst/>
              <a:ahLst/>
              <a:cxnLst/>
              <a:rect l="l" t="t" r="r" b="b"/>
              <a:pathLst>
                <a:path w="4041" h="8013" extrusionOk="0">
                  <a:moveTo>
                    <a:pt x="3264" y="1"/>
                  </a:moveTo>
                  <a:lnTo>
                    <a:pt x="3264" y="1"/>
                  </a:lnTo>
                  <a:cubicBezTo>
                    <a:pt x="0" y="2420"/>
                    <a:pt x="297" y="8013"/>
                    <a:pt x="297" y="8013"/>
                  </a:cubicBezTo>
                  <a:cubicBezTo>
                    <a:pt x="4040" y="5023"/>
                    <a:pt x="3264" y="1"/>
                    <a:pt x="3264"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5" name="Google Shape;635;p20"/>
            <p:cNvSpPr/>
            <p:nvPr/>
          </p:nvSpPr>
          <p:spPr>
            <a:xfrm>
              <a:off x="8055525" y="1847000"/>
              <a:ext cx="18875" cy="501175"/>
            </a:xfrm>
            <a:custGeom>
              <a:avLst/>
              <a:gdLst/>
              <a:ahLst/>
              <a:cxnLst/>
              <a:rect l="l" t="t" r="r" b="b"/>
              <a:pathLst>
                <a:path w="755" h="20047" extrusionOk="0">
                  <a:moveTo>
                    <a:pt x="377" y="0"/>
                  </a:moveTo>
                  <a:cubicBezTo>
                    <a:pt x="189" y="0"/>
                    <a:pt x="1" y="126"/>
                    <a:pt x="1" y="377"/>
                  </a:cubicBezTo>
                  <a:lnTo>
                    <a:pt x="1" y="19687"/>
                  </a:lnTo>
                  <a:cubicBezTo>
                    <a:pt x="1" y="19927"/>
                    <a:pt x="189" y="20047"/>
                    <a:pt x="377" y="20047"/>
                  </a:cubicBezTo>
                  <a:cubicBezTo>
                    <a:pt x="566" y="20047"/>
                    <a:pt x="754" y="19927"/>
                    <a:pt x="754" y="19687"/>
                  </a:cubicBezTo>
                  <a:lnTo>
                    <a:pt x="754" y="377"/>
                  </a:lnTo>
                  <a:cubicBezTo>
                    <a:pt x="754" y="126"/>
                    <a:pt x="566" y="0"/>
                    <a:pt x="377"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6" name="Google Shape;636;p20"/>
            <p:cNvSpPr/>
            <p:nvPr/>
          </p:nvSpPr>
          <p:spPr>
            <a:xfrm>
              <a:off x="8004175" y="1691500"/>
              <a:ext cx="126600" cy="219450"/>
            </a:xfrm>
            <a:custGeom>
              <a:avLst/>
              <a:gdLst/>
              <a:ahLst/>
              <a:cxnLst/>
              <a:rect l="l" t="t" r="r" b="b"/>
              <a:pathLst>
                <a:path w="5064" h="8778" extrusionOk="0">
                  <a:moveTo>
                    <a:pt x="2864" y="0"/>
                  </a:moveTo>
                  <a:cubicBezTo>
                    <a:pt x="2213" y="0"/>
                    <a:pt x="2055" y="3493"/>
                    <a:pt x="2055" y="3493"/>
                  </a:cubicBezTo>
                  <a:cubicBezTo>
                    <a:pt x="2055" y="3493"/>
                    <a:pt x="1983" y="934"/>
                    <a:pt x="1285" y="934"/>
                  </a:cubicBezTo>
                  <a:cubicBezTo>
                    <a:pt x="1195" y="934"/>
                    <a:pt x="1094" y="977"/>
                    <a:pt x="982" y="1073"/>
                  </a:cubicBezTo>
                  <a:cubicBezTo>
                    <a:pt x="1" y="1918"/>
                    <a:pt x="92" y="7852"/>
                    <a:pt x="1827" y="8651"/>
                  </a:cubicBezTo>
                  <a:lnTo>
                    <a:pt x="1895" y="8674"/>
                  </a:lnTo>
                  <a:cubicBezTo>
                    <a:pt x="2090" y="8744"/>
                    <a:pt x="2272" y="8777"/>
                    <a:pt x="2443" y="8777"/>
                  </a:cubicBezTo>
                  <a:cubicBezTo>
                    <a:pt x="2770" y="8777"/>
                    <a:pt x="3055" y="8656"/>
                    <a:pt x="3310" y="8446"/>
                  </a:cubicBezTo>
                  <a:cubicBezTo>
                    <a:pt x="4178" y="7715"/>
                    <a:pt x="4634" y="6095"/>
                    <a:pt x="4794" y="5228"/>
                  </a:cubicBezTo>
                  <a:cubicBezTo>
                    <a:pt x="4993" y="4031"/>
                    <a:pt x="5064" y="791"/>
                    <a:pt x="4378" y="791"/>
                  </a:cubicBezTo>
                  <a:cubicBezTo>
                    <a:pt x="4358" y="791"/>
                    <a:pt x="4336" y="793"/>
                    <a:pt x="4315" y="799"/>
                  </a:cubicBezTo>
                  <a:cubicBezTo>
                    <a:pt x="3538" y="982"/>
                    <a:pt x="3287" y="3653"/>
                    <a:pt x="3287" y="3653"/>
                  </a:cubicBezTo>
                  <a:cubicBezTo>
                    <a:pt x="3287" y="3653"/>
                    <a:pt x="3538" y="23"/>
                    <a:pt x="2877" y="1"/>
                  </a:cubicBezTo>
                  <a:cubicBezTo>
                    <a:pt x="2872" y="0"/>
                    <a:pt x="2868" y="0"/>
                    <a:pt x="286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7" name="Google Shape;637;p20"/>
            <p:cNvSpPr/>
            <p:nvPr/>
          </p:nvSpPr>
          <p:spPr>
            <a:xfrm>
              <a:off x="8030425" y="1838200"/>
              <a:ext cx="65650" cy="72750"/>
            </a:xfrm>
            <a:custGeom>
              <a:avLst/>
              <a:gdLst/>
              <a:ahLst/>
              <a:cxnLst/>
              <a:rect l="l" t="t" r="r" b="b"/>
              <a:pathLst>
                <a:path w="2626" h="2910" extrusionOk="0">
                  <a:moveTo>
                    <a:pt x="2174" y="1"/>
                  </a:moveTo>
                  <a:cubicBezTo>
                    <a:pt x="1856" y="1"/>
                    <a:pt x="1461" y="478"/>
                    <a:pt x="1461" y="478"/>
                  </a:cubicBezTo>
                  <a:cubicBezTo>
                    <a:pt x="1461" y="478"/>
                    <a:pt x="1121" y="6"/>
                    <a:pt x="768" y="6"/>
                  </a:cubicBezTo>
                  <a:cubicBezTo>
                    <a:pt x="612" y="6"/>
                    <a:pt x="453" y="98"/>
                    <a:pt x="320" y="364"/>
                  </a:cubicBezTo>
                  <a:cubicBezTo>
                    <a:pt x="1" y="1026"/>
                    <a:pt x="480" y="2190"/>
                    <a:pt x="777" y="2783"/>
                  </a:cubicBezTo>
                  <a:lnTo>
                    <a:pt x="845" y="2806"/>
                  </a:lnTo>
                  <a:cubicBezTo>
                    <a:pt x="1040" y="2876"/>
                    <a:pt x="1222" y="2909"/>
                    <a:pt x="1393" y="2909"/>
                  </a:cubicBezTo>
                  <a:cubicBezTo>
                    <a:pt x="1720" y="2909"/>
                    <a:pt x="2005" y="2788"/>
                    <a:pt x="2260" y="2578"/>
                  </a:cubicBezTo>
                  <a:cubicBezTo>
                    <a:pt x="2443" y="2099"/>
                    <a:pt x="2625" y="1414"/>
                    <a:pt x="2557" y="661"/>
                  </a:cubicBezTo>
                  <a:cubicBezTo>
                    <a:pt x="2515" y="160"/>
                    <a:pt x="2357" y="1"/>
                    <a:pt x="2174"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38" name="Google Shape;638;p20"/>
          <p:cNvGrpSpPr/>
          <p:nvPr/>
        </p:nvGrpSpPr>
        <p:grpSpPr>
          <a:xfrm>
            <a:off x="11513115" y="3817080"/>
            <a:ext cx="552864" cy="2591181"/>
            <a:chOff x="8547425" y="1163775"/>
            <a:chExt cx="237975" cy="1115350"/>
          </a:xfrm>
        </p:grpSpPr>
        <p:sp>
          <p:nvSpPr>
            <p:cNvPr id="639" name="Google Shape;639;p20"/>
            <p:cNvSpPr/>
            <p:nvPr/>
          </p:nvSpPr>
          <p:spPr>
            <a:xfrm>
              <a:off x="8656975" y="1378500"/>
              <a:ext cx="19425" cy="900625"/>
            </a:xfrm>
            <a:custGeom>
              <a:avLst/>
              <a:gdLst/>
              <a:ahLst/>
              <a:cxnLst/>
              <a:rect l="l" t="t" r="r" b="b"/>
              <a:pathLst>
                <a:path w="777" h="36025" extrusionOk="0">
                  <a:moveTo>
                    <a:pt x="389" y="1"/>
                  </a:moveTo>
                  <a:cubicBezTo>
                    <a:pt x="195" y="1"/>
                    <a:pt x="1" y="126"/>
                    <a:pt x="1" y="377"/>
                  </a:cubicBezTo>
                  <a:lnTo>
                    <a:pt x="1" y="28772"/>
                  </a:lnTo>
                  <a:lnTo>
                    <a:pt x="1" y="35665"/>
                  </a:lnTo>
                  <a:cubicBezTo>
                    <a:pt x="1" y="35905"/>
                    <a:pt x="195" y="36025"/>
                    <a:pt x="389" y="36025"/>
                  </a:cubicBezTo>
                  <a:cubicBezTo>
                    <a:pt x="583" y="36025"/>
                    <a:pt x="777" y="35905"/>
                    <a:pt x="777" y="35665"/>
                  </a:cubicBezTo>
                  <a:lnTo>
                    <a:pt x="777" y="7271"/>
                  </a:lnTo>
                  <a:lnTo>
                    <a:pt x="777" y="377"/>
                  </a:lnTo>
                  <a:cubicBezTo>
                    <a:pt x="777" y="126"/>
                    <a:pt x="583" y="1"/>
                    <a:pt x="38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0" name="Google Shape;640;p20"/>
            <p:cNvSpPr/>
            <p:nvPr/>
          </p:nvSpPr>
          <p:spPr>
            <a:xfrm>
              <a:off x="8547425" y="1759400"/>
              <a:ext cx="124975" cy="248825"/>
            </a:xfrm>
            <a:custGeom>
              <a:avLst/>
              <a:gdLst/>
              <a:ahLst/>
              <a:cxnLst/>
              <a:rect l="l" t="t" r="r" b="b"/>
              <a:pathLst>
                <a:path w="4999" h="9953" extrusionOk="0">
                  <a:moveTo>
                    <a:pt x="936" y="1"/>
                  </a:moveTo>
                  <a:lnTo>
                    <a:pt x="936" y="1"/>
                  </a:lnTo>
                  <a:cubicBezTo>
                    <a:pt x="936" y="1"/>
                    <a:pt x="0" y="6255"/>
                    <a:pt x="4634" y="9953"/>
                  </a:cubicBezTo>
                  <a:cubicBezTo>
                    <a:pt x="4634" y="9953"/>
                    <a:pt x="4999" y="3014"/>
                    <a:pt x="936"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1" name="Google Shape;641;p20"/>
            <p:cNvSpPr/>
            <p:nvPr/>
          </p:nvSpPr>
          <p:spPr>
            <a:xfrm>
              <a:off x="8656975" y="1502625"/>
              <a:ext cx="125000" cy="248825"/>
            </a:xfrm>
            <a:custGeom>
              <a:avLst/>
              <a:gdLst/>
              <a:ahLst/>
              <a:cxnLst/>
              <a:rect l="l" t="t" r="r" b="b"/>
              <a:pathLst>
                <a:path w="5000" h="9953" extrusionOk="0">
                  <a:moveTo>
                    <a:pt x="4064" y="0"/>
                  </a:moveTo>
                  <a:lnTo>
                    <a:pt x="4064" y="0"/>
                  </a:lnTo>
                  <a:cubicBezTo>
                    <a:pt x="1" y="3013"/>
                    <a:pt x="366" y="9952"/>
                    <a:pt x="366" y="9952"/>
                  </a:cubicBezTo>
                  <a:cubicBezTo>
                    <a:pt x="4999" y="6255"/>
                    <a:pt x="4064" y="1"/>
                    <a:pt x="406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2" name="Google Shape;642;p20"/>
            <p:cNvSpPr/>
            <p:nvPr/>
          </p:nvSpPr>
          <p:spPr>
            <a:xfrm>
              <a:off x="8660400" y="1858125"/>
              <a:ext cx="125000" cy="248825"/>
            </a:xfrm>
            <a:custGeom>
              <a:avLst/>
              <a:gdLst/>
              <a:ahLst/>
              <a:cxnLst/>
              <a:rect l="l" t="t" r="r" b="b"/>
              <a:pathLst>
                <a:path w="5000" h="9953" extrusionOk="0">
                  <a:moveTo>
                    <a:pt x="4041" y="1"/>
                  </a:moveTo>
                  <a:lnTo>
                    <a:pt x="4041" y="1"/>
                  </a:lnTo>
                  <a:cubicBezTo>
                    <a:pt x="1" y="2991"/>
                    <a:pt x="343" y="9952"/>
                    <a:pt x="343" y="9952"/>
                  </a:cubicBezTo>
                  <a:cubicBezTo>
                    <a:pt x="4999" y="6232"/>
                    <a:pt x="4041" y="1"/>
                    <a:pt x="404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3" name="Google Shape;643;p20"/>
            <p:cNvSpPr/>
            <p:nvPr/>
          </p:nvSpPr>
          <p:spPr>
            <a:xfrm>
              <a:off x="8578800" y="1163775"/>
              <a:ext cx="160375" cy="281775"/>
            </a:xfrm>
            <a:custGeom>
              <a:avLst/>
              <a:gdLst/>
              <a:ahLst/>
              <a:cxnLst/>
              <a:rect l="l" t="t" r="r" b="b"/>
              <a:pathLst>
                <a:path w="6415" h="11271" extrusionOk="0">
                  <a:moveTo>
                    <a:pt x="3248" y="1"/>
                  </a:moveTo>
                  <a:cubicBezTo>
                    <a:pt x="2451" y="1"/>
                    <a:pt x="2238" y="4926"/>
                    <a:pt x="2238" y="4926"/>
                  </a:cubicBezTo>
                  <a:cubicBezTo>
                    <a:pt x="2238" y="4926"/>
                    <a:pt x="1714" y="2287"/>
                    <a:pt x="988" y="2287"/>
                  </a:cubicBezTo>
                  <a:cubicBezTo>
                    <a:pt x="926" y="2287"/>
                    <a:pt x="864" y="2306"/>
                    <a:pt x="800" y="2347"/>
                  </a:cubicBezTo>
                  <a:cubicBezTo>
                    <a:pt x="1" y="2872"/>
                    <a:pt x="275" y="6730"/>
                    <a:pt x="754" y="8533"/>
                  </a:cubicBezTo>
                  <a:cubicBezTo>
                    <a:pt x="1096" y="9811"/>
                    <a:pt x="1507" y="10519"/>
                    <a:pt x="2169" y="10907"/>
                  </a:cubicBezTo>
                  <a:cubicBezTo>
                    <a:pt x="2443" y="11066"/>
                    <a:pt x="2762" y="11181"/>
                    <a:pt x="3128" y="11249"/>
                  </a:cubicBezTo>
                  <a:cubicBezTo>
                    <a:pt x="3216" y="11264"/>
                    <a:pt x="3305" y="11271"/>
                    <a:pt x="3393" y="11271"/>
                  </a:cubicBezTo>
                  <a:cubicBezTo>
                    <a:pt x="3986" y="11271"/>
                    <a:pt x="4562" y="10947"/>
                    <a:pt x="4999" y="10450"/>
                  </a:cubicBezTo>
                  <a:cubicBezTo>
                    <a:pt x="5479" y="9902"/>
                    <a:pt x="5821" y="9172"/>
                    <a:pt x="5890" y="8396"/>
                  </a:cubicBezTo>
                  <a:cubicBezTo>
                    <a:pt x="6027" y="6775"/>
                    <a:pt x="6415" y="3306"/>
                    <a:pt x="5456" y="2918"/>
                  </a:cubicBezTo>
                  <a:cubicBezTo>
                    <a:pt x="5390" y="2892"/>
                    <a:pt x="5327" y="2880"/>
                    <a:pt x="5267" y="2880"/>
                  </a:cubicBezTo>
                  <a:cubicBezTo>
                    <a:pt x="4467" y="2880"/>
                    <a:pt x="4132" y="4972"/>
                    <a:pt x="4132" y="4972"/>
                  </a:cubicBezTo>
                  <a:cubicBezTo>
                    <a:pt x="4132" y="4972"/>
                    <a:pt x="4178" y="407"/>
                    <a:pt x="3333" y="19"/>
                  </a:cubicBezTo>
                  <a:cubicBezTo>
                    <a:pt x="3304" y="7"/>
                    <a:pt x="3276" y="1"/>
                    <a:pt x="324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4" name="Google Shape;644;p20"/>
            <p:cNvSpPr/>
            <p:nvPr/>
          </p:nvSpPr>
          <p:spPr>
            <a:xfrm>
              <a:off x="8619325" y="1357050"/>
              <a:ext cx="86750" cy="88500"/>
            </a:xfrm>
            <a:custGeom>
              <a:avLst/>
              <a:gdLst/>
              <a:ahLst/>
              <a:cxnLst/>
              <a:rect l="l" t="t" r="r" b="b"/>
              <a:pathLst>
                <a:path w="3470" h="3540" extrusionOk="0">
                  <a:moveTo>
                    <a:pt x="1110" y="0"/>
                  </a:moveTo>
                  <a:cubicBezTo>
                    <a:pt x="749" y="0"/>
                    <a:pt x="367" y="367"/>
                    <a:pt x="183" y="1190"/>
                  </a:cubicBezTo>
                  <a:cubicBezTo>
                    <a:pt x="0" y="1943"/>
                    <a:pt x="251" y="2673"/>
                    <a:pt x="548" y="3176"/>
                  </a:cubicBezTo>
                  <a:cubicBezTo>
                    <a:pt x="822" y="3335"/>
                    <a:pt x="1141" y="3450"/>
                    <a:pt x="1507" y="3518"/>
                  </a:cubicBezTo>
                  <a:cubicBezTo>
                    <a:pt x="1595" y="3533"/>
                    <a:pt x="1684" y="3540"/>
                    <a:pt x="1772" y="3540"/>
                  </a:cubicBezTo>
                  <a:cubicBezTo>
                    <a:pt x="2365" y="3540"/>
                    <a:pt x="2941" y="3216"/>
                    <a:pt x="3378" y="2719"/>
                  </a:cubicBezTo>
                  <a:cubicBezTo>
                    <a:pt x="3470" y="1920"/>
                    <a:pt x="3333" y="1076"/>
                    <a:pt x="3036" y="482"/>
                  </a:cubicBezTo>
                  <a:cubicBezTo>
                    <a:pt x="2887" y="184"/>
                    <a:pt x="2727" y="77"/>
                    <a:pt x="2574" y="77"/>
                  </a:cubicBezTo>
                  <a:cubicBezTo>
                    <a:pt x="2188" y="77"/>
                    <a:pt x="1849" y="756"/>
                    <a:pt x="1849" y="756"/>
                  </a:cubicBezTo>
                  <a:cubicBezTo>
                    <a:pt x="1712" y="271"/>
                    <a:pt x="1419" y="0"/>
                    <a:pt x="111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45" name="Google Shape;645;p20"/>
          <p:cNvGrpSpPr/>
          <p:nvPr/>
        </p:nvGrpSpPr>
        <p:grpSpPr>
          <a:xfrm>
            <a:off x="10334753" y="4250037"/>
            <a:ext cx="458403" cy="2148313"/>
            <a:chOff x="8547425" y="1163775"/>
            <a:chExt cx="237975" cy="1115350"/>
          </a:xfrm>
        </p:grpSpPr>
        <p:sp>
          <p:nvSpPr>
            <p:cNvPr id="646" name="Google Shape;646;p20"/>
            <p:cNvSpPr/>
            <p:nvPr/>
          </p:nvSpPr>
          <p:spPr>
            <a:xfrm>
              <a:off x="8656975" y="1378500"/>
              <a:ext cx="19425" cy="900625"/>
            </a:xfrm>
            <a:custGeom>
              <a:avLst/>
              <a:gdLst/>
              <a:ahLst/>
              <a:cxnLst/>
              <a:rect l="l" t="t" r="r" b="b"/>
              <a:pathLst>
                <a:path w="777" h="36025" extrusionOk="0">
                  <a:moveTo>
                    <a:pt x="389" y="1"/>
                  </a:moveTo>
                  <a:cubicBezTo>
                    <a:pt x="195" y="1"/>
                    <a:pt x="1" y="126"/>
                    <a:pt x="1" y="377"/>
                  </a:cubicBezTo>
                  <a:lnTo>
                    <a:pt x="1" y="28772"/>
                  </a:lnTo>
                  <a:lnTo>
                    <a:pt x="1" y="35665"/>
                  </a:lnTo>
                  <a:cubicBezTo>
                    <a:pt x="1" y="35905"/>
                    <a:pt x="195" y="36025"/>
                    <a:pt x="389" y="36025"/>
                  </a:cubicBezTo>
                  <a:cubicBezTo>
                    <a:pt x="583" y="36025"/>
                    <a:pt x="777" y="35905"/>
                    <a:pt x="777" y="35665"/>
                  </a:cubicBezTo>
                  <a:lnTo>
                    <a:pt x="777" y="7271"/>
                  </a:lnTo>
                  <a:lnTo>
                    <a:pt x="777" y="377"/>
                  </a:lnTo>
                  <a:cubicBezTo>
                    <a:pt x="777" y="126"/>
                    <a:pt x="583" y="1"/>
                    <a:pt x="38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7" name="Google Shape;647;p20"/>
            <p:cNvSpPr/>
            <p:nvPr/>
          </p:nvSpPr>
          <p:spPr>
            <a:xfrm>
              <a:off x="8547425" y="1759400"/>
              <a:ext cx="124975" cy="248825"/>
            </a:xfrm>
            <a:custGeom>
              <a:avLst/>
              <a:gdLst/>
              <a:ahLst/>
              <a:cxnLst/>
              <a:rect l="l" t="t" r="r" b="b"/>
              <a:pathLst>
                <a:path w="4999" h="9953" extrusionOk="0">
                  <a:moveTo>
                    <a:pt x="936" y="1"/>
                  </a:moveTo>
                  <a:lnTo>
                    <a:pt x="936" y="1"/>
                  </a:lnTo>
                  <a:cubicBezTo>
                    <a:pt x="936" y="1"/>
                    <a:pt x="0" y="6255"/>
                    <a:pt x="4634" y="9953"/>
                  </a:cubicBezTo>
                  <a:cubicBezTo>
                    <a:pt x="4634" y="9953"/>
                    <a:pt x="4999" y="3014"/>
                    <a:pt x="936"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8" name="Google Shape;648;p20"/>
            <p:cNvSpPr/>
            <p:nvPr/>
          </p:nvSpPr>
          <p:spPr>
            <a:xfrm>
              <a:off x="8656975" y="1502625"/>
              <a:ext cx="125000" cy="248825"/>
            </a:xfrm>
            <a:custGeom>
              <a:avLst/>
              <a:gdLst/>
              <a:ahLst/>
              <a:cxnLst/>
              <a:rect l="l" t="t" r="r" b="b"/>
              <a:pathLst>
                <a:path w="5000" h="9953" extrusionOk="0">
                  <a:moveTo>
                    <a:pt x="4064" y="0"/>
                  </a:moveTo>
                  <a:lnTo>
                    <a:pt x="4064" y="0"/>
                  </a:lnTo>
                  <a:cubicBezTo>
                    <a:pt x="1" y="3013"/>
                    <a:pt x="366" y="9952"/>
                    <a:pt x="366" y="9952"/>
                  </a:cubicBezTo>
                  <a:cubicBezTo>
                    <a:pt x="4999" y="6255"/>
                    <a:pt x="4064" y="1"/>
                    <a:pt x="406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9" name="Google Shape;649;p20"/>
            <p:cNvSpPr/>
            <p:nvPr/>
          </p:nvSpPr>
          <p:spPr>
            <a:xfrm>
              <a:off x="8660400" y="1858125"/>
              <a:ext cx="125000" cy="248825"/>
            </a:xfrm>
            <a:custGeom>
              <a:avLst/>
              <a:gdLst/>
              <a:ahLst/>
              <a:cxnLst/>
              <a:rect l="l" t="t" r="r" b="b"/>
              <a:pathLst>
                <a:path w="5000" h="9953" extrusionOk="0">
                  <a:moveTo>
                    <a:pt x="4041" y="1"/>
                  </a:moveTo>
                  <a:lnTo>
                    <a:pt x="4041" y="1"/>
                  </a:lnTo>
                  <a:cubicBezTo>
                    <a:pt x="1" y="2991"/>
                    <a:pt x="343" y="9952"/>
                    <a:pt x="343" y="9952"/>
                  </a:cubicBezTo>
                  <a:cubicBezTo>
                    <a:pt x="4999" y="6232"/>
                    <a:pt x="4041" y="1"/>
                    <a:pt x="404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0" name="Google Shape;650;p20"/>
            <p:cNvSpPr/>
            <p:nvPr/>
          </p:nvSpPr>
          <p:spPr>
            <a:xfrm>
              <a:off x="8578800" y="1163775"/>
              <a:ext cx="160375" cy="281775"/>
            </a:xfrm>
            <a:custGeom>
              <a:avLst/>
              <a:gdLst/>
              <a:ahLst/>
              <a:cxnLst/>
              <a:rect l="l" t="t" r="r" b="b"/>
              <a:pathLst>
                <a:path w="6415" h="11271" extrusionOk="0">
                  <a:moveTo>
                    <a:pt x="3248" y="1"/>
                  </a:moveTo>
                  <a:cubicBezTo>
                    <a:pt x="2451" y="1"/>
                    <a:pt x="2238" y="4926"/>
                    <a:pt x="2238" y="4926"/>
                  </a:cubicBezTo>
                  <a:cubicBezTo>
                    <a:pt x="2238" y="4926"/>
                    <a:pt x="1714" y="2287"/>
                    <a:pt x="988" y="2287"/>
                  </a:cubicBezTo>
                  <a:cubicBezTo>
                    <a:pt x="926" y="2287"/>
                    <a:pt x="864" y="2306"/>
                    <a:pt x="800" y="2347"/>
                  </a:cubicBezTo>
                  <a:cubicBezTo>
                    <a:pt x="1" y="2872"/>
                    <a:pt x="275" y="6730"/>
                    <a:pt x="754" y="8533"/>
                  </a:cubicBezTo>
                  <a:cubicBezTo>
                    <a:pt x="1096" y="9811"/>
                    <a:pt x="1507" y="10519"/>
                    <a:pt x="2169" y="10907"/>
                  </a:cubicBezTo>
                  <a:cubicBezTo>
                    <a:pt x="2443" y="11066"/>
                    <a:pt x="2762" y="11181"/>
                    <a:pt x="3128" y="11249"/>
                  </a:cubicBezTo>
                  <a:cubicBezTo>
                    <a:pt x="3216" y="11264"/>
                    <a:pt x="3305" y="11271"/>
                    <a:pt x="3393" y="11271"/>
                  </a:cubicBezTo>
                  <a:cubicBezTo>
                    <a:pt x="3986" y="11271"/>
                    <a:pt x="4562" y="10947"/>
                    <a:pt x="4999" y="10450"/>
                  </a:cubicBezTo>
                  <a:cubicBezTo>
                    <a:pt x="5479" y="9902"/>
                    <a:pt x="5821" y="9172"/>
                    <a:pt x="5890" y="8396"/>
                  </a:cubicBezTo>
                  <a:cubicBezTo>
                    <a:pt x="6027" y="6775"/>
                    <a:pt x="6415" y="3306"/>
                    <a:pt x="5456" y="2918"/>
                  </a:cubicBezTo>
                  <a:cubicBezTo>
                    <a:pt x="5390" y="2892"/>
                    <a:pt x="5327" y="2880"/>
                    <a:pt x="5267" y="2880"/>
                  </a:cubicBezTo>
                  <a:cubicBezTo>
                    <a:pt x="4467" y="2880"/>
                    <a:pt x="4132" y="4972"/>
                    <a:pt x="4132" y="4972"/>
                  </a:cubicBezTo>
                  <a:cubicBezTo>
                    <a:pt x="4132" y="4972"/>
                    <a:pt x="4178" y="407"/>
                    <a:pt x="3333" y="19"/>
                  </a:cubicBezTo>
                  <a:cubicBezTo>
                    <a:pt x="3304" y="7"/>
                    <a:pt x="3276" y="1"/>
                    <a:pt x="324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1" name="Google Shape;651;p20"/>
            <p:cNvSpPr/>
            <p:nvPr/>
          </p:nvSpPr>
          <p:spPr>
            <a:xfrm>
              <a:off x="8619325" y="1357050"/>
              <a:ext cx="86750" cy="88500"/>
            </a:xfrm>
            <a:custGeom>
              <a:avLst/>
              <a:gdLst/>
              <a:ahLst/>
              <a:cxnLst/>
              <a:rect l="l" t="t" r="r" b="b"/>
              <a:pathLst>
                <a:path w="3470" h="3540" extrusionOk="0">
                  <a:moveTo>
                    <a:pt x="1110" y="0"/>
                  </a:moveTo>
                  <a:cubicBezTo>
                    <a:pt x="749" y="0"/>
                    <a:pt x="367" y="367"/>
                    <a:pt x="183" y="1190"/>
                  </a:cubicBezTo>
                  <a:cubicBezTo>
                    <a:pt x="0" y="1943"/>
                    <a:pt x="251" y="2673"/>
                    <a:pt x="548" y="3176"/>
                  </a:cubicBezTo>
                  <a:cubicBezTo>
                    <a:pt x="822" y="3335"/>
                    <a:pt x="1141" y="3450"/>
                    <a:pt x="1507" y="3518"/>
                  </a:cubicBezTo>
                  <a:cubicBezTo>
                    <a:pt x="1595" y="3533"/>
                    <a:pt x="1684" y="3540"/>
                    <a:pt x="1772" y="3540"/>
                  </a:cubicBezTo>
                  <a:cubicBezTo>
                    <a:pt x="2365" y="3540"/>
                    <a:pt x="2941" y="3216"/>
                    <a:pt x="3378" y="2719"/>
                  </a:cubicBezTo>
                  <a:cubicBezTo>
                    <a:pt x="3470" y="1920"/>
                    <a:pt x="3333" y="1076"/>
                    <a:pt x="3036" y="482"/>
                  </a:cubicBezTo>
                  <a:cubicBezTo>
                    <a:pt x="2887" y="184"/>
                    <a:pt x="2727" y="77"/>
                    <a:pt x="2574" y="77"/>
                  </a:cubicBezTo>
                  <a:cubicBezTo>
                    <a:pt x="2188" y="77"/>
                    <a:pt x="1849" y="756"/>
                    <a:pt x="1849" y="756"/>
                  </a:cubicBezTo>
                  <a:cubicBezTo>
                    <a:pt x="1712" y="271"/>
                    <a:pt x="1419" y="0"/>
                    <a:pt x="111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52" name="Google Shape;652;p20"/>
          <p:cNvGrpSpPr/>
          <p:nvPr/>
        </p:nvGrpSpPr>
        <p:grpSpPr>
          <a:xfrm flipH="1">
            <a:off x="723990" y="4847994"/>
            <a:ext cx="458415" cy="1579172"/>
            <a:chOff x="7968225" y="1691500"/>
            <a:chExt cx="190625" cy="656675"/>
          </a:xfrm>
        </p:grpSpPr>
        <p:sp>
          <p:nvSpPr>
            <p:cNvPr id="653" name="Google Shape;653;p20"/>
            <p:cNvSpPr/>
            <p:nvPr/>
          </p:nvSpPr>
          <p:spPr>
            <a:xfrm>
              <a:off x="7968225" y="1891800"/>
              <a:ext cx="103300" cy="205450"/>
            </a:xfrm>
            <a:custGeom>
              <a:avLst/>
              <a:gdLst/>
              <a:ahLst/>
              <a:cxnLst/>
              <a:rect l="l" t="t" r="r" b="b"/>
              <a:pathLst>
                <a:path w="4132" h="8218" extrusionOk="0">
                  <a:moveTo>
                    <a:pt x="799" y="0"/>
                  </a:moveTo>
                  <a:cubicBezTo>
                    <a:pt x="799" y="0"/>
                    <a:pt x="1" y="5159"/>
                    <a:pt x="3858" y="8217"/>
                  </a:cubicBezTo>
                  <a:cubicBezTo>
                    <a:pt x="3858" y="8217"/>
                    <a:pt x="4132" y="2488"/>
                    <a:pt x="799"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4" name="Google Shape;654;p20"/>
            <p:cNvSpPr/>
            <p:nvPr/>
          </p:nvSpPr>
          <p:spPr>
            <a:xfrm>
              <a:off x="8057825" y="2039575"/>
              <a:ext cx="101025" cy="200325"/>
            </a:xfrm>
            <a:custGeom>
              <a:avLst/>
              <a:gdLst/>
              <a:ahLst/>
              <a:cxnLst/>
              <a:rect l="l" t="t" r="r" b="b"/>
              <a:pathLst>
                <a:path w="4041" h="8013" extrusionOk="0">
                  <a:moveTo>
                    <a:pt x="3264" y="1"/>
                  </a:moveTo>
                  <a:lnTo>
                    <a:pt x="3264" y="1"/>
                  </a:lnTo>
                  <a:cubicBezTo>
                    <a:pt x="0" y="2420"/>
                    <a:pt x="297" y="8013"/>
                    <a:pt x="297" y="8013"/>
                  </a:cubicBezTo>
                  <a:cubicBezTo>
                    <a:pt x="4040" y="5023"/>
                    <a:pt x="3264" y="1"/>
                    <a:pt x="3264"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5" name="Google Shape;655;p20"/>
            <p:cNvSpPr/>
            <p:nvPr/>
          </p:nvSpPr>
          <p:spPr>
            <a:xfrm>
              <a:off x="8055525" y="1847000"/>
              <a:ext cx="18875" cy="501175"/>
            </a:xfrm>
            <a:custGeom>
              <a:avLst/>
              <a:gdLst/>
              <a:ahLst/>
              <a:cxnLst/>
              <a:rect l="l" t="t" r="r" b="b"/>
              <a:pathLst>
                <a:path w="755" h="20047" extrusionOk="0">
                  <a:moveTo>
                    <a:pt x="377" y="0"/>
                  </a:moveTo>
                  <a:cubicBezTo>
                    <a:pt x="189" y="0"/>
                    <a:pt x="1" y="126"/>
                    <a:pt x="1" y="377"/>
                  </a:cubicBezTo>
                  <a:lnTo>
                    <a:pt x="1" y="19687"/>
                  </a:lnTo>
                  <a:cubicBezTo>
                    <a:pt x="1" y="19927"/>
                    <a:pt x="189" y="20047"/>
                    <a:pt x="377" y="20047"/>
                  </a:cubicBezTo>
                  <a:cubicBezTo>
                    <a:pt x="566" y="20047"/>
                    <a:pt x="754" y="19927"/>
                    <a:pt x="754" y="19687"/>
                  </a:cubicBezTo>
                  <a:lnTo>
                    <a:pt x="754" y="377"/>
                  </a:lnTo>
                  <a:cubicBezTo>
                    <a:pt x="754" y="126"/>
                    <a:pt x="566" y="0"/>
                    <a:pt x="377"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6" name="Google Shape;656;p20"/>
            <p:cNvSpPr/>
            <p:nvPr/>
          </p:nvSpPr>
          <p:spPr>
            <a:xfrm>
              <a:off x="8004175" y="1691500"/>
              <a:ext cx="126600" cy="219450"/>
            </a:xfrm>
            <a:custGeom>
              <a:avLst/>
              <a:gdLst/>
              <a:ahLst/>
              <a:cxnLst/>
              <a:rect l="l" t="t" r="r" b="b"/>
              <a:pathLst>
                <a:path w="5064" h="8778" extrusionOk="0">
                  <a:moveTo>
                    <a:pt x="2864" y="0"/>
                  </a:moveTo>
                  <a:cubicBezTo>
                    <a:pt x="2213" y="0"/>
                    <a:pt x="2055" y="3493"/>
                    <a:pt x="2055" y="3493"/>
                  </a:cubicBezTo>
                  <a:cubicBezTo>
                    <a:pt x="2055" y="3493"/>
                    <a:pt x="1983" y="934"/>
                    <a:pt x="1285" y="934"/>
                  </a:cubicBezTo>
                  <a:cubicBezTo>
                    <a:pt x="1195" y="934"/>
                    <a:pt x="1094" y="977"/>
                    <a:pt x="982" y="1073"/>
                  </a:cubicBezTo>
                  <a:cubicBezTo>
                    <a:pt x="1" y="1918"/>
                    <a:pt x="92" y="7852"/>
                    <a:pt x="1827" y="8651"/>
                  </a:cubicBezTo>
                  <a:lnTo>
                    <a:pt x="1895" y="8674"/>
                  </a:lnTo>
                  <a:cubicBezTo>
                    <a:pt x="2090" y="8744"/>
                    <a:pt x="2272" y="8777"/>
                    <a:pt x="2443" y="8777"/>
                  </a:cubicBezTo>
                  <a:cubicBezTo>
                    <a:pt x="2770" y="8777"/>
                    <a:pt x="3055" y="8656"/>
                    <a:pt x="3310" y="8446"/>
                  </a:cubicBezTo>
                  <a:cubicBezTo>
                    <a:pt x="4178" y="7715"/>
                    <a:pt x="4634" y="6095"/>
                    <a:pt x="4794" y="5228"/>
                  </a:cubicBezTo>
                  <a:cubicBezTo>
                    <a:pt x="4993" y="4031"/>
                    <a:pt x="5064" y="791"/>
                    <a:pt x="4378" y="791"/>
                  </a:cubicBezTo>
                  <a:cubicBezTo>
                    <a:pt x="4358" y="791"/>
                    <a:pt x="4336" y="793"/>
                    <a:pt x="4315" y="799"/>
                  </a:cubicBezTo>
                  <a:cubicBezTo>
                    <a:pt x="3538" y="982"/>
                    <a:pt x="3287" y="3653"/>
                    <a:pt x="3287" y="3653"/>
                  </a:cubicBezTo>
                  <a:cubicBezTo>
                    <a:pt x="3287" y="3653"/>
                    <a:pt x="3538" y="23"/>
                    <a:pt x="2877" y="1"/>
                  </a:cubicBezTo>
                  <a:cubicBezTo>
                    <a:pt x="2872" y="0"/>
                    <a:pt x="2868" y="0"/>
                    <a:pt x="286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7" name="Google Shape;657;p20"/>
            <p:cNvSpPr/>
            <p:nvPr/>
          </p:nvSpPr>
          <p:spPr>
            <a:xfrm>
              <a:off x="8030425" y="1838200"/>
              <a:ext cx="65650" cy="72750"/>
            </a:xfrm>
            <a:custGeom>
              <a:avLst/>
              <a:gdLst/>
              <a:ahLst/>
              <a:cxnLst/>
              <a:rect l="l" t="t" r="r" b="b"/>
              <a:pathLst>
                <a:path w="2626" h="2910" extrusionOk="0">
                  <a:moveTo>
                    <a:pt x="2174" y="1"/>
                  </a:moveTo>
                  <a:cubicBezTo>
                    <a:pt x="1856" y="1"/>
                    <a:pt x="1461" y="478"/>
                    <a:pt x="1461" y="478"/>
                  </a:cubicBezTo>
                  <a:cubicBezTo>
                    <a:pt x="1461" y="478"/>
                    <a:pt x="1121" y="6"/>
                    <a:pt x="768" y="6"/>
                  </a:cubicBezTo>
                  <a:cubicBezTo>
                    <a:pt x="612" y="6"/>
                    <a:pt x="453" y="98"/>
                    <a:pt x="320" y="364"/>
                  </a:cubicBezTo>
                  <a:cubicBezTo>
                    <a:pt x="1" y="1026"/>
                    <a:pt x="480" y="2190"/>
                    <a:pt x="777" y="2783"/>
                  </a:cubicBezTo>
                  <a:lnTo>
                    <a:pt x="845" y="2806"/>
                  </a:lnTo>
                  <a:cubicBezTo>
                    <a:pt x="1040" y="2876"/>
                    <a:pt x="1222" y="2909"/>
                    <a:pt x="1393" y="2909"/>
                  </a:cubicBezTo>
                  <a:cubicBezTo>
                    <a:pt x="1720" y="2909"/>
                    <a:pt x="2005" y="2788"/>
                    <a:pt x="2260" y="2578"/>
                  </a:cubicBezTo>
                  <a:cubicBezTo>
                    <a:pt x="2443" y="2099"/>
                    <a:pt x="2625" y="1414"/>
                    <a:pt x="2557" y="661"/>
                  </a:cubicBezTo>
                  <a:cubicBezTo>
                    <a:pt x="2515" y="160"/>
                    <a:pt x="2357" y="1"/>
                    <a:pt x="2174"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58" name="Google Shape;658;p20"/>
          <p:cNvGrpSpPr/>
          <p:nvPr/>
        </p:nvGrpSpPr>
        <p:grpSpPr>
          <a:xfrm flipH="1">
            <a:off x="146787" y="3947180"/>
            <a:ext cx="552864" cy="2591181"/>
            <a:chOff x="8547425" y="1163775"/>
            <a:chExt cx="237975" cy="1115350"/>
          </a:xfrm>
        </p:grpSpPr>
        <p:sp>
          <p:nvSpPr>
            <p:cNvPr id="659" name="Google Shape;659;p20"/>
            <p:cNvSpPr/>
            <p:nvPr/>
          </p:nvSpPr>
          <p:spPr>
            <a:xfrm>
              <a:off x="8656975" y="1378500"/>
              <a:ext cx="19425" cy="900625"/>
            </a:xfrm>
            <a:custGeom>
              <a:avLst/>
              <a:gdLst/>
              <a:ahLst/>
              <a:cxnLst/>
              <a:rect l="l" t="t" r="r" b="b"/>
              <a:pathLst>
                <a:path w="777" h="36025" extrusionOk="0">
                  <a:moveTo>
                    <a:pt x="389" y="1"/>
                  </a:moveTo>
                  <a:cubicBezTo>
                    <a:pt x="195" y="1"/>
                    <a:pt x="1" y="126"/>
                    <a:pt x="1" y="377"/>
                  </a:cubicBezTo>
                  <a:lnTo>
                    <a:pt x="1" y="28772"/>
                  </a:lnTo>
                  <a:lnTo>
                    <a:pt x="1" y="35665"/>
                  </a:lnTo>
                  <a:cubicBezTo>
                    <a:pt x="1" y="35905"/>
                    <a:pt x="195" y="36025"/>
                    <a:pt x="389" y="36025"/>
                  </a:cubicBezTo>
                  <a:cubicBezTo>
                    <a:pt x="583" y="36025"/>
                    <a:pt x="777" y="35905"/>
                    <a:pt x="777" y="35665"/>
                  </a:cubicBezTo>
                  <a:lnTo>
                    <a:pt x="777" y="7271"/>
                  </a:lnTo>
                  <a:lnTo>
                    <a:pt x="777" y="377"/>
                  </a:lnTo>
                  <a:cubicBezTo>
                    <a:pt x="777" y="126"/>
                    <a:pt x="583" y="1"/>
                    <a:pt x="38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0" name="Google Shape;660;p20"/>
            <p:cNvSpPr/>
            <p:nvPr/>
          </p:nvSpPr>
          <p:spPr>
            <a:xfrm>
              <a:off x="8547425" y="1759400"/>
              <a:ext cx="124975" cy="248825"/>
            </a:xfrm>
            <a:custGeom>
              <a:avLst/>
              <a:gdLst/>
              <a:ahLst/>
              <a:cxnLst/>
              <a:rect l="l" t="t" r="r" b="b"/>
              <a:pathLst>
                <a:path w="4999" h="9953" extrusionOk="0">
                  <a:moveTo>
                    <a:pt x="936" y="1"/>
                  </a:moveTo>
                  <a:lnTo>
                    <a:pt x="936" y="1"/>
                  </a:lnTo>
                  <a:cubicBezTo>
                    <a:pt x="936" y="1"/>
                    <a:pt x="0" y="6255"/>
                    <a:pt x="4634" y="9953"/>
                  </a:cubicBezTo>
                  <a:cubicBezTo>
                    <a:pt x="4634" y="9953"/>
                    <a:pt x="4999" y="3014"/>
                    <a:pt x="936"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1" name="Google Shape;661;p20"/>
            <p:cNvSpPr/>
            <p:nvPr/>
          </p:nvSpPr>
          <p:spPr>
            <a:xfrm>
              <a:off x="8656975" y="1502625"/>
              <a:ext cx="125000" cy="248825"/>
            </a:xfrm>
            <a:custGeom>
              <a:avLst/>
              <a:gdLst/>
              <a:ahLst/>
              <a:cxnLst/>
              <a:rect l="l" t="t" r="r" b="b"/>
              <a:pathLst>
                <a:path w="5000" h="9953" extrusionOk="0">
                  <a:moveTo>
                    <a:pt x="4064" y="0"/>
                  </a:moveTo>
                  <a:lnTo>
                    <a:pt x="4064" y="0"/>
                  </a:lnTo>
                  <a:cubicBezTo>
                    <a:pt x="1" y="3013"/>
                    <a:pt x="366" y="9952"/>
                    <a:pt x="366" y="9952"/>
                  </a:cubicBezTo>
                  <a:cubicBezTo>
                    <a:pt x="4999" y="6255"/>
                    <a:pt x="4064" y="1"/>
                    <a:pt x="406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2" name="Google Shape;662;p20"/>
            <p:cNvSpPr/>
            <p:nvPr/>
          </p:nvSpPr>
          <p:spPr>
            <a:xfrm>
              <a:off x="8660400" y="1858125"/>
              <a:ext cx="125000" cy="248825"/>
            </a:xfrm>
            <a:custGeom>
              <a:avLst/>
              <a:gdLst/>
              <a:ahLst/>
              <a:cxnLst/>
              <a:rect l="l" t="t" r="r" b="b"/>
              <a:pathLst>
                <a:path w="5000" h="9953" extrusionOk="0">
                  <a:moveTo>
                    <a:pt x="4041" y="1"/>
                  </a:moveTo>
                  <a:lnTo>
                    <a:pt x="4041" y="1"/>
                  </a:lnTo>
                  <a:cubicBezTo>
                    <a:pt x="1" y="2991"/>
                    <a:pt x="343" y="9952"/>
                    <a:pt x="343" y="9952"/>
                  </a:cubicBezTo>
                  <a:cubicBezTo>
                    <a:pt x="4999" y="6232"/>
                    <a:pt x="4041" y="1"/>
                    <a:pt x="404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3" name="Google Shape;663;p20"/>
            <p:cNvSpPr/>
            <p:nvPr/>
          </p:nvSpPr>
          <p:spPr>
            <a:xfrm>
              <a:off x="8578800" y="1163775"/>
              <a:ext cx="160375" cy="281775"/>
            </a:xfrm>
            <a:custGeom>
              <a:avLst/>
              <a:gdLst/>
              <a:ahLst/>
              <a:cxnLst/>
              <a:rect l="l" t="t" r="r" b="b"/>
              <a:pathLst>
                <a:path w="6415" h="11271" extrusionOk="0">
                  <a:moveTo>
                    <a:pt x="3248" y="1"/>
                  </a:moveTo>
                  <a:cubicBezTo>
                    <a:pt x="2451" y="1"/>
                    <a:pt x="2238" y="4926"/>
                    <a:pt x="2238" y="4926"/>
                  </a:cubicBezTo>
                  <a:cubicBezTo>
                    <a:pt x="2238" y="4926"/>
                    <a:pt x="1714" y="2287"/>
                    <a:pt x="988" y="2287"/>
                  </a:cubicBezTo>
                  <a:cubicBezTo>
                    <a:pt x="926" y="2287"/>
                    <a:pt x="864" y="2306"/>
                    <a:pt x="800" y="2347"/>
                  </a:cubicBezTo>
                  <a:cubicBezTo>
                    <a:pt x="1" y="2872"/>
                    <a:pt x="275" y="6730"/>
                    <a:pt x="754" y="8533"/>
                  </a:cubicBezTo>
                  <a:cubicBezTo>
                    <a:pt x="1096" y="9811"/>
                    <a:pt x="1507" y="10519"/>
                    <a:pt x="2169" y="10907"/>
                  </a:cubicBezTo>
                  <a:cubicBezTo>
                    <a:pt x="2443" y="11066"/>
                    <a:pt x="2762" y="11181"/>
                    <a:pt x="3128" y="11249"/>
                  </a:cubicBezTo>
                  <a:cubicBezTo>
                    <a:pt x="3216" y="11264"/>
                    <a:pt x="3305" y="11271"/>
                    <a:pt x="3393" y="11271"/>
                  </a:cubicBezTo>
                  <a:cubicBezTo>
                    <a:pt x="3986" y="11271"/>
                    <a:pt x="4562" y="10947"/>
                    <a:pt x="4999" y="10450"/>
                  </a:cubicBezTo>
                  <a:cubicBezTo>
                    <a:pt x="5479" y="9902"/>
                    <a:pt x="5821" y="9172"/>
                    <a:pt x="5890" y="8396"/>
                  </a:cubicBezTo>
                  <a:cubicBezTo>
                    <a:pt x="6027" y="6775"/>
                    <a:pt x="6415" y="3306"/>
                    <a:pt x="5456" y="2918"/>
                  </a:cubicBezTo>
                  <a:cubicBezTo>
                    <a:pt x="5390" y="2892"/>
                    <a:pt x="5327" y="2880"/>
                    <a:pt x="5267" y="2880"/>
                  </a:cubicBezTo>
                  <a:cubicBezTo>
                    <a:pt x="4467" y="2880"/>
                    <a:pt x="4132" y="4972"/>
                    <a:pt x="4132" y="4972"/>
                  </a:cubicBezTo>
                  <a:cubicBezTo>
                    <a:pt x="4132" y="4972"/>
                    <a:pt x="4178" y="407"/>
                    <a:pt x="3333" y="19"/>
                  </a:cubicBezTo>
                  <a:cubicBezTo>
                    <a:pt x="3304" y="7"/>
                    <a:pt x="3276" y="1"/>
                    <a:pt x="324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4" name="Google Shape;664;p20"/>
            <p:cNvSpPr/>
            <p:nvPr/>
          </p:nvSpPr>
          <p:spPr>
            <a:xfrm>
              <a:off x="8619325" y="1357050"/>
              <a:ext cx="86750" cy="88500"/>
            </a:xfrm>
            <a:custGeom>
              <a:avLst/>
              <a:gdLst/>
              <a:ahLst/>
              <a:cxnLst/>
              <a:rect l="l" t="t" r="r" b="b"/>
              <a:pathLst>
                <a:path w="3470" h="3540" extrusionOk="0">
                  <a:moveTo>
                    <a:pt x="1110" y="0"/>
                  </a:moveTo>
                  <a:cubicBezTo>
                    <a:pt x="749" y="0"/>
                    <a:pt x="367" y="367"/>
                    <a:pt x="183" y="1190"/>
                  </a:cubicBezTo>
                  <a:cubicBezTo>
                    <a:pt x="0" y="1943"/>
                    <a:pt x="251" y="2673"/>
                    <a:pt x="548" y="3176"/>
                  </a:cubicBezTo>
                  <a:cubicBezTo>
                    <a:pt x="822" y="3335"/>
                    <a:pt x="1141" y="3450"/>
                    <a:pt x="1507" y="3518"/>
                  </a:cubicBezTo>
                  <a:cubicBezTo>
                    <a:pt x="1595" y="3533"/>
                    <a:pt x="1684" y="3540"/>
                    <a:pt x="1772" y="3540"/>
                  </a:cubicBezTo>
                  <a:cubicBezTo>
                    <a:pt x="2365" y="3540"/>
                    <a:pt x="2941" y="3216"/>
                    <a:pt x="3378" y="2719"/>
                  </a:cubicBezTo>
                  <a:cubicBezTo>
                    <a:pt x="3470" y="1920"/>
                    <a:pt x="3333" y="1076"/>
                    <a:pt x="3036" y="482"/>
                  </a:cubicBezTo>
                  <a:cubicBezTo>
                    <a:pt x="2887" y="184"/>
                    <a:pt x="2727" y="77"/>
                    <a:pt x="2574" y="77"/>
                  </a:cubicBezTo>
                  <a:cubicBezTo>
                    <a:pt x="2188" y="77"/>
                    <a:pt x="1849" y="756"/>
                    <a:pt x="1849" y="756"/>
                  </a:cubicBezTo>
                  <a:cubicBezTo>
                    <a:pt x="1712" y="271"/>
                    <a:pt x="1419" y="0"/>
                    <a:pt x="111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65" name="Google Shape;665;p20"/>
          <p:cNvGrpSpPr/>
          <p:nvPr/>
        </p:nvGrpSpPr>
        <p:grpSpPr>
          <a:xfrm flipH="1">
            <a:off x="1419608" y="4380137"/>
            <a:ext cx="458403" cy="2148313"/>
            <a:chOff x="8547425" y="1163775"/>
            <a:chExt cx="237975" cy="1115350"/>
          </a:xfrm>
        </p:grpSpPr>
        <p:sp>
          <p:nvSpPr>
            <p:cNvPr id="666" name="Google Shape;666;p20"/>
            <p:cNvSpPr/>
            <p:nvPr/>
          </p:nvSpPr>
          <p:spPr>
            <a:xfrm>
              <a:off x="8656975" y="1378500"/>
              <a:ext cx="19425" cy="900625"/>
            </a:xfrm>
            <a:custGeom>
              <a:avLst/>
              <a:gdLst/>
              <a:ahLst/>
              <a:cxnLst/>
              <a:rect l="l" t="t" r="r" b="b"/>
              <a:pathLst>
                <a:path w="777" h="36025" extrusionOk="0">
                  <a:moveTo>
                    <a:pt x="389" y="1"/>
                  </a:moveTo>
                  <a:cubicBezTo>
                    <a:pt x="195" y="1"/>
                    <a:pt x="1" y="126"/>
                    <a:pt x="1" y="377"/>
                  </a:cubicBezTo>
                  <a:lnTo>
                    <a:pt x="1" y="28772"/>
                  </a:lnTo>
                  <a:lnTo>
                    <a:pt x="1" y="35665"/>
                  </a:lnTo>
                  <a:cubicBezTo>
                    <a:pt x="1" y="35905"/>
                    <a:pt x="195" y="36025"/>
                    <a:pt x="389" y="36025"/>
                  </a:cubicBezTo>
                  <a:cubicBezTo>
                    <a:pt x="583" y="36025"/>
                    <a:pt x="777" y="35905"/>
                    <a:pt x="777" y="35665"/>
                  </a:cubicBezTo>
                  <a:lnTo>
                    <a:pt x="777" y="7271"/>
                  </a:lnTo>
                  <a:lnTo>
                    <a:pt x="777" y="377"/>
                  </a:lnTo>
                  <a:cubicBezTo>
                    <a:pt x="777" y="126"/>
                    <a:pt x="583" y="1"/>
                    <a:pt x="38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7" name="Google Shape;667;p20"/>
            <p:cNvSpPr/>
            <p:nvPr/>
          </p:nvSpPr>
          <p:spPr>
            <a:xfrm>
              <a:off x="8547425" y="1759400"/>
              <a:ext cx="124975" cy="248825"/>
            </a:xfrm>
            <a:custGeom>
              <a:avLst/>
              <a:gdLst/>
              <a:ahLst/>
              <a:cxnLst/>
              <a:rect l="l" t="t" r="r" b="b"/>
              <a:pathLst>
                <a:path w="4999" h="9953" extrusionOk="0">
                  <a:moveTo>
                    <a:pt x="936" y="1"/>
                  </a:moveTo>
                  <a:lnTo>
                    <a:pt x="936" y="1"/>
                  </a:lnTo>
                  <a:cubicBezTo>
                    <a:pt x="936" y="1"/>
                    <a:pt x="0" y="6255"/>
                    <a:pt x="4634" y="9953"/>
                  </a:cubicBezTo>
                  <a:cubicBezTo>
                    <a:pt x="4634" y="9953"/>
                    <a:pt x="4999" y="3014"/>
                    <a:pt x="936"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8" name="Google Shape;668;p20"/>
            <p:cNvSpPr/>
            <p:nvPr/>
          </p:nvSpPr>
          <p:spPr>
            <a:xfrm>
              <a:off x="8656975" y="1502625"/>
              <a:ext cx="125000" cy="248825"/>
            </a:xfrm>
            <a:custGeom>
              <a:avLst/>
              <a:gdLst/>
              <a:ahLst/>
              <a:cxnLst/>
              <a:rect l="l" t="t" r="r" b="b"/>
              <a:pathLst>
                <a:path w="5000" h="9953" extrusionOk="0">
                  <a:moveTo>
                    <a:pt x="4064" y="0"/>
                  </a:moveTo>
                  <a:lnTo>
                    <a:pt x="4064" y="0"/>
                  </a:lnTo>
                  <a:cubicBezTo>
                    <a:pt x="1" y="3013"/>
                    <a:pt x="366" y="9952"/>
                    <a:pt x="366" y="9952"/>
                  </a:cubicBezTo>
                  <a:cubicBezTo>
                    <a:pt x="4999" y="6255"/>
                    <a:pt x="4064" y="1"/>
                    <a:pt x="406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9" name="Google Shape;669;p20"/>
            <p:cNvSpPr/>
            <p:nvPr/>
          </p:nvSpPr>
          <p:spPr>
            <a:xfrm>
              <a:off x="8660400" y="1858125"/>
              <a:ext cx="125000" cy="248825"/>
            </a:xfrm>
            <a:custGeom>
              <a:avLst/>
              <a:gdLst/>
              <a:ahLst/>
              <a:cxnLst/>
              <a:rect l="l" t="t" r="r" b="b"/>
              <a:pathLst>
                <a:path w="5000" h="9953" extrusionOk="0">
                  <a:moveTo>
                    <a:pt x="4041" y="1"/>
                  </a:moveTo>
                  <a:lnTo>
                    <a:pt x="4041" y="1"/>
                  </a:lnTo>
                  <a:cubicBezTo>
                    <a:pt x="1" y="2991"/>
                    <a:pt x="343" y="9952"/>
                    <a:pt x="343" y="9952"/>
                  </a:cubicBezTo>
                  <a:cubicBezTo>
                    <a:pt x="4999" y="6232"/>
                    <a:pt x="4041" y="1"/>
                    <a:pt x="404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0" name="Google Shape;670;p20"/>
            <p:cNvSpPr/>
            <p:nvPr/>
          </p:nvSpPr>
          <p:spPr>
            <a:xfrm>
              <a:off x="8578800" y="1163775"/>
              <a:ext cx="160375" cy="281775"/>
            </a:xfrm>
            <a:custGeom>
              <a:avLst/>
              <a:gdLst/>
              <a:ahLst/>
              <a:cxnLst/>
              <a:rect l="l" t="t" r="r" b="b"/>
              <a:pathLst>
                <a:path w="6415" h="11271" extrusionOk="0">
                  <a:moveTo>
                    <a:pt x="3248" y="1"/>
                  </a:moveTo>
                  <a:cubicBezTo>
                    <a:pt x="2451" y="1"/>
                    <a:pt x="2238" y="4926"/>
                    <a:pt x="2238" y="4926"/>
                  </a:cubicBezTo>
                  <a:cubicBezTo>
                    <a:pt x="2238" y="4926"/>
                    <a:pt x="1714" y="2287"/>
                    <a:pt x="988" y="2287"/>
                  </a:cubicBezTo>
                  <a:cubicBezTo>
                    <a:pt x="926" y="2287"/>
                    <a:pt x="864" y="2306"/>
                    <a:pt x="800" y="2347"/>
                  </a:cubicBezTo>
                  <a:cubicBezTo>
                    <a:pt x="1" y="2872"/>
                    <a:pt x="275" y="6730"/>
                    <a:pt x="754" y="8533"/>
                  </a:cubicBezTo>
                  <a:cubicBezTo>
                    <a:pt x="1096" y="9811"/>
                    <a:pt x="1507" y="10519"/>
                    <a:pt x="2169" y="10907"/>
                  </a:cubicBezTo>
                  <a:cubicBezTo>
                    <a:pt x="2443" y="11066"/>
                    <a:pt x="2762" y="11181"/>
                    <a:pt x="3128" y="11249"/>
                  </a:cubicBezTo>
                  <a:cubicBezTo>
                    <a:pt x="3216" y="11264"/>
                    <a:pt x="3305" y="11271"/>
                    <a:pt x="3393" y="11271"/>
                  </a:cubicBezTo>
                  <a:cubicBezTo>
                    <a:pt x="3986" y="11271"/>
                    <a:pt x="4562" y="10947"/>
                    <a:pt x="4999" y="10450"/>
                  </a:cubicBezTo>
                  <a:cubicBezTo>
                    <a:pt x="5479" y="9902"/>
                    <a:pt x="5821" y="9172"/>
                    <a:pt x="5890" y="8396"/>
                  </a:cubicBezTo>
                  <a:cubicBezTo>
                    <a:pt x="6027" y="6775"/>
                    <a:pt x="6415" y="3306"/>
                    <a:pt x="5456" y="2918"/>
                  </a:cubicBezTo>
                  <a:cubicBezTo>
                    <a:pt x="5390" y="2892"/>
                    <a:pt x="5327" y="2880"/>
                    <a:pt x="5267" y="2880"/>
                  </a:cubicBezTo>
                  <a:cubicBezTo>
                    <a:pt x="4467" y="2880"/>
                    <a:pt x="4132" y="4972"/>
                    <a:pt x="4132" y="4972"/>
                  </a:cubicBezTo>
                  <a:cubicBezTo>
                    <a:pt x="4132" y="4972"/>
                    <a:pt x="4178" y="407"/>
                    <a:pt x="3333" y="19"/>
                  </a:cubicBezTo>
                  <a:cubicBezTo>
                    <a:pt x="3304" y="7"/>
                    <a:pt x="3276" y="1"/>
                    <a:pt x="324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1" name="Google Shape;671;p20"/>
            <p:cNvSpPr/>
            <p:nvPr/>
          </p:nvSpPr>
          <p:spPr>
            <a:xfrm>
              <a:off x="8619325" y="1357050"/>
              <a:ext cx="86750" cy="88500"/>
            </a:xfrm>
            <a:custGeom>
              <a:avLst/>
              <a:gdLst/>
              <a:ahLst/>
              <a:cxnLst/>
              <a:rect l="l" t="t" r="r" b="b"/>
              <a:pathLst>
                <a:path w="3470" h="3540" extrusionOk="0">
                  <a:moveTo>
                    <a:pt x="1110" y="0"/>
                  </a:moveTo>
                  <a:cubicBezTo>
                    <a:pt x="749" y="0"/>
                    <a:pt x="367" y="367"/>
                    <a:pt x="183" y="1190"/>
                  </a:cubicBezTo>
                  <a:cubicBezTo>
                    <a:pt x="0" y="1943"/>
                    <a:pt x="251" y="2673"/>
                    <a:pt x="548" y="3176"/>
                  </a:cubicBezTo>
                  <a:cubicBezTo>
                    <a:pt x="822" y="3335"/>
                    <a:pt x="1141" y="3450"/>
                    <a:pt x="1507" y="3518"/>
                  </a:cubicBezTo>
                  <a:cubicBezTo>
                    <a:pt x="1595" y="3533"/>
                    <a:pt x="1684" y="3540"/>
                    <a:pt x="1772" y="3540"/>
                  </a:cubicBezTo>
                  <a:cubicBezTo>
                    <a:pt x="2365" y="3540"/>
                    <a:pt x="2941" y="3216"/>
                    <a:pt x="3378" y="2719"/>
                  </a:cubicBezTo>
                  <a:cubicBezTo>
                    <a:pt x="3470" y="1920"/>
                    <a:pt x="3333" y="1076"/>
                    <a:pt x="3036" y="482"/>
                  </a:cubicBezTo>
                  <a:cubicBezTo>
                    <a:pt x="2887" y="184"/>
                    <a:pt x="2727" y="77"/>
                    <a:pt x="2574" y="77"/>
                  </a:cubicBezTo>
                  <a:cubicBezTo>
                    <a:pt x="2188" y="77"/>
                    <a:pt x="1849" y="756"/>
                    <a:pt x="1849" y="756"/>
                  </a:cubicBezTo>
                  <a:cubicBezTo>
                    <a:pt x="1712" y="271"/>
                    <a:pt x="1419" y="0"/>
                    <a:pt x="111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72" name="Google Shape;672;p20"/>
          <p:cNvGrpSpPr/>
          <p:nvPr/>
        </p:nvGrpSpPr>
        <p:grpSpPr>
          <a:xfrm flipH="1">
            <a:off x="-29203" y="5394834"/>
            <a:ext cx="12265372" cy="1690876"/>
            <a:chOff x="-21903" y="3893725"/>
            <a:chExt cx="9199029" cy="1268157"/>
          </a:xfrm>
        </p:grpSpPr>
        <p:sp>
          <p:nvSpPr>
            <p:cNvPr id="673" name="Google Shape;673;p20"/>
            <p:cNvSpPr/>
            <p:nvPr/>
          </p:nvSpPr>
          <p:spPr>
            <a:xfrm>
              <a:off x="5186889" y="3893725"/>
              <a:ext cx="3990237" cy="1268113"/>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4" name="Google Shape;674;p20"/>
            <p:cNvSpPr/>
            <p:nvPr/>
          </p:nvSpPr>
          <p:spPr>
            <a:xfrm>
              <a:off x="2585982"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5" name="Google Shape;675;p20"/>
            <p:cNvSpPr/>
            <p:nvPr/>
          </p:nvSpPr>
          <p:spPr>
            <a:xfrm flipH="1">
              <a:off x="-21903"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676" name="Google Shape;676;p20"/>
          <p:cNvSpPr/>
          <p:nvPr/>
        </p:nvSpPr>
        <p:spPr>
          <a:xfrm>
            <a:off x="-487783" y="2047384"/>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7" name="Google Shape;677;p20"/>
          <p:cNvSpPr/>
          <p:nvPr/>
        </p:nvSpPr>
        <p:spPr>
          <a:xfrm>
            <a:off x="9981284" y="1722618"/>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9883132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693"/>
        <p:cNvGrpSpPr/>
        <p:nvPr/>
      </p:nvGrpSpPr>
      <p:grpSpPr>
        <a:xfrm>
          <a:off x="0" y="0"/>
          <a:ext cx="0" cy="0"/>
          <a:chOff x="0" y="0"/>
          <a:chExt cx="0" cy="0"/>
        </a:xfrm>
      </p:grpSpPr>
      <p:grpSp>
        <p:nvGrpSpPr>
          <p:cNvPr id="694" name="Google Shape;694;p22"/>
          <p:cNvGrpSpPr/>
          <p:nvPr/>
        </p:nvGrpSpPr>
        <p:grpSpPr>
          <a:xfrm>
            <a:off x="0" y="5689036"/>
            <a:ext cx="12192000" cy="768387"/>
            <a:chOff x="0" y="4571577"/>
            <a:chExt cx="9144000" cy="576290"/>
          </a:xfrm>
        </p:grpSpPr>
        <p:sp>
          <p:nvSpPr>
            <p:cNvPr id="695" name="Google Shape;695;p22"/>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6" name="Google Shape;696;p22"/>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7" name="Google Shape;697;p22"/>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8" name="Google Shape;698;p22"/>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9" name="Google Shape;699;p22"/>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0" name="Google Shape;700;p22"/>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1" name="Google Shape;701;p22"/>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2" name="Google Shape;702;p22"/>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3" name="Google Shape;703;p22"/>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4" name="Google Shape;704;p22"/>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705" name="Google Shape;705;p22"/>
          <p:cNvSpPr txBox="1">
            <a:spLocks noGrp="1"/>
          </p:cNvSpPr>
          <p:nvPr>
            <p:ph type="title"/>
          </p:nvPr>
        </p:nvSpPr>
        <p:spPr>
          <a:xfrm>
            <a:off x="1250267" y="355701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706" name="Google Shape;706;p22"/>
          <p:cNvSpPr txBox="1">
            <a:spLocks noGrp="1"/>
          </p:cNvSpPr>
          <p:nvPr>
            <p:ph type="subTitle" idx="1"/>
          </p:nvPr>
        </p:nvSpPr>
        <p:spPr>
          <a:xfrm>
            <a:off x="1250267" y="4082584"/>
            <a:ext cx="2900400" cy="1159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707" name="Google Shape;707;p22"/>
          <p:cNvSpPr txBox="1">
            <a:spLocks noGrp="1"/>
          </p:cNvSpPr>
          <p:nvPr>
            <p:ph type="title" idx="2"/>
          </p:nvPr>
        </p:nvSpPr>
        <p:spPr>
          <a:xfrm>
            <a:off x="4645892" y="355701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708" name="Google Shape;708;p22"/>
          <p:cNvSpPr txBox="1">
            <a:spLocks noGrp="1"/>
          </p:cNvSpPr>
          <p:nvPr>
            <p:ph type="subTitle" idx="3"/>
          </p:nvPr>
        </p:nvSpPr>
        <p:spPr>
          <a:xfrm>
            <a:off x="4645895" y="4082584"/>
            <a:ext cx="2900400" cy="1159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709" name="Google Shape;709;p22"/>
          <p:cNvSpPr txBox="1">
            <a:spLocks noGrp="1"/>
          </p:cNvSpPr>
          <p:nvPr>
            <p:ph type="title" idx="4"/>
          </p:nvPr>
        </p:nvSpPr>
        <p:spPr>
          <a:xfrm>
            <a:off x="8041528" y="355701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710" name="Google Shape;710;p22"/>
          <p:cNvSpPr txBox="1">
            <a:spLocks noGrp="1"/>
          </p:cNvSpPr>
          <p:nvPr>
            <p:ph type="subTitle" idx="5"/>
          </p:nvPr>
        </p:nvSpPr>
        <p:spPr>
          <a:xfrm>
            <a:off x="8041532" y="4082584"/>
            <a:ext cx="2900400" cy="1159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grpSp>
        <p:nvGrpSpPr>
          <p:cNvPr id="711" name="Google Shape;711;p22"/>
          <p:cNvGrpSpPr/>
          <p:nvPr/>
        </p:nvGrpSpPr>
        <p:grpSpPr>
          <a:xfrm>
            <a:off x="0" y="5680700"/>
            <a:ext cx="12192000" cy="1183117"/>
            <a:chOff x="0" y="4260525"/>
            <a:chExt cx="9144000" cy="887338"/>
          </a:xfrm>
        </p:grpSpPr>
        <p:sp>
          <p:nvSpPr>
            <p:cNvPr id="712" name="Google Shape;712;p22"/>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3" name="Google Shape;713;p22"/>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4" name="Google Shape;714;p22"/>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5" name="Google Shape;715;p22"/>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6" name="Google Shape;716;p22"/>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7" name="Google Shape;717;p22"/>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8" name="Google Shape;718;p22"/>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9" name="Google Shape;719;p22"/>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0" name="Google Shape;720;p22"/>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1" name="Google Shape;721;p22"/>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22" name="Google Shape;722;p22"/>
          <p:cNvGrpSpPr/>
          <p:nvPr/>
        </p:nvGrpSpPr>
        <p:grpSpPr>
          <a:xfrm flipH="1">
            <a:off x="10199695" y="5578790"/>
            <a:ext cx="1031791" cy="1320868"/>
            <a:chOff x="4376621" y="3930330"/>
            <a:chExt cx="1138339" cy="1457482"/>
          </a:xfrm>
        </p:grpSpPr>
        <p:sp>
          <p:nvSpPr>
            <p:cNvPr id="723" name="Google Shape;723;p22"/>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4" name="Google Shape;724;p22"/>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5" name="Google Shape;725;p22"/>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26" name="Google Shape;726;p22"/>
          <p:cNvGrpSpPr/>
          <p:nvPr/>
        </p:nvGrpSpPr>
        <p:grpSpPr>
          <a:xfrm flipH="1">
            <a:off x="10893842" y="5476885"/>
            <a:ext cx="856257" cy="1478267"/>
            <a:chOff x="3804453" y="3817886"/>
            <a:chExt cx="944680" cy="1631161"/>
          </a:xfrm>
        </p:grpSpPr>
        <p:sp>
          <p:nvSpPr>
            <p:cNvPr id="727" name="Google Shape;727;p22"/>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8" name="Google Shape;728;p22"/>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9" name="Google Shape;729;p22"/>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30" name="Google Shape;730;p22"/>
          <p:cNvGrpSpPr/>
          <p:nvPr/>
        </p:nvGrpSpPr>
        <p:grpSpPr>
          <a:xfrm>
            <a:off x="1084542" y="5634307"/>
            <a:ext cx="1031791" cy="1320868"/>
            <a:chOff x="4376621" y="3930330"/>
            <a:chExt cx="1138339" cy="1457482"/>
          </a:xfrm>
        </p:grpSpPr>
        <p:sp>
          <p:nvSpPr>
            <p:cNvPr id="731" name="Google Shape;731;p22"/>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2" name="Google Shape;732;p22"/>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3" name="Google Shape;733;p22"/>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34" name="Google Shape;734;p22"/>
          <p:cNvGrpSpPr/>
          <p:nvPr/>
        </p:nvGrpSpPr>
        <p:grpSpPr>
          <a:xfrm>
            <a:off x="574262" y="5398819"/>
            <a:ext cx="856257" cy="1478267"/>
            <a:chOff x="3804453" y="3817886"/>
            <a:chExt cx="944680" cy="1631161"/>
          </a:xfrm>
        </p:grpSpPr>
        <p:sp>
          <p:nvSpPr>
            <p:cNvPr id="735" name="Google Shape;735;p22"/>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6" name="Google Shape;736;p22"/>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7" name="Google Shape;737;p22"/>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38" name="Google Shape;738;p22"/>
          <p:cNvGrpSpPr/>
          <p:nvPr/>
        </p:nvGrpSpPr>
        <p:grpSpPr>
          <a:xfrm>
            <a:off x="11265374" y="2488667"/>
            <a:ext cx="1106133" cy="3528367"/>
            <a:chOff x="8449030" y="1866500"/>
            <a:chExt cx="829600" cy="2646275"/>
          </a:xfrm>
        </p:grpSpPr>
        <p:sp>
          <p:nvSpPr>
            <p:cNvPr id="739" name="Google Shape;739;p22"/>
            <p:cNvSpPr/>
            <p:nvPr/>
          </p:nvSpPr>
          <p:spPr>
            <a:xfrm>
              <a:off x="8449030" y="1866500"/>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0" name="Google Shape;740;p22"/>
            <p:cNvSpPr/>
            <p:nvPr/>
          </p:nvSpPr>
          <p:spPr>
            <a:xfrm>
              <a:off x="8556180" y="1952550"/>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1" name="Google Shape;741;p22"/>
            <p:cNvSpPr/>
            <p:nvPr/>
          </p:nvSpPr>
          <p:spPr>
            <a:xfrm>
              <a:off x="8916930" y="2499925"/>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2" name="Google Shape;742;p22"/>
            <p:cNvSpPr/>
            <p:nvPr/>
          </p:nvSpPr>
          <p:spPr>
            <a:xfrm>
              <a:off x="8844155" y="2702700"/>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3" name="Google Shape;743;p22"/>
            <p:cNvSpPr/>
            <p:nvPr/>
          </p:nvSpPr>
          <p:spPr>
            <a:xfrm>
              <a:off x="8860455" y="3360325"/>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4" name="Google Shape;744;p22"/>
            <p:cNvSpPr/>
            <p:nvPr/>
          </p:nvSpPr>
          <p:spPr>
            <a:xfrm>
              <a:off x="8824655" y="3813125"/>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5" name="Google Shape;745;p22"/>
            <p:cNvSpPr/>
            <p:nvPr/>
          </p:nvSpPr>
          <p:spPr>
            <a:xfrm>
              <a:off x="8826405" y="4118975"/>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6" name="Google Shape;746;p22"/>
            <p:cNvSpPr/>
            <p:nvPr/>
          </p:nvSpPr>
          <p:spPr>
            <a:xfrm>
              <a:off x="8885755" y="2468250"/>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7" name="Google Shape;747;p22"/>
            <p:cNvSpPr/>
            <p:nvPr/>
          </p:nvSpPr>
          <p:spPr>
            <a:xfrm>
              <a:off x="8829980" y="3331050"/>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48" name="Google Shape;748;p22"/>
          <p:cNvGrpSpPr/>
          <p:nvPr/>
        </p:nvGrpSpPr>
        <p:grpSpPr>
          <a:xfrm>
            <a:off x="10737373" y="5702234"/>
            <a:ext cx="1498800" cy="1136033"/>
            <a:chOff x="8053030" y="4276675"/>
            <a:chExt cx="1124100" cy="852025"/>
          </a:xfrm>
        </p:grpSpPr>
        <p:sp>
          <p:nvSpPr>
            <p:cNvPr id="749" name="Google Shape;749;p22"/>
            <p:cNvSpPr/>
            <p:nvPr/>
          </p:nvSpPr>
          <p:spPr>
            <a:xfrm>
              <a:off x="8053030" y="4276675"/>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0" name="Google Shape;750;p22"/>
            <p:cNvSpPr/>
            <p:nvPr/>
          </p:nvSpPr>
          <p:spPr>
            <a:xfrm>
              <a:off x="8187130" y="4363075"/>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1" name="Google Shape;751;p22"/>
            <p:cNvSpPr/>
            <p:nvPr/>
          </p:nvSpPr>
          <p:spPr>
            <a:xfrm>
              <a:off x="8886305" y="4563625"/>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52" name="Google Shape;752;p22"/>
          <p:cNvGrpSpPr/>
          <p:nvPr/>
        </p:nvGrpSpPr>
        <p:grpSpPr>
          <a:xfrm>
            <a:off x="-227060" y="2716367"/>
            <a:ext cx="1106133" cy="3528367"/>
            <a:chOff x="-170295" y="1808675"/>
            <a:chExt cx="829600" cy="2646275"/>
          </a:xfrm>
        </p:grpSpPr>
        <p:sp>
          <p:nvSpPr>
            <p:cNvPr id="753" name="Google Shape;753;p22"/>
            <p:cNvSpPr/>
            <p:nvPr/>
          </p:nvSpPr>
          <p:spPr>
            <a:xfrm flipH="1">
              <a:off x="-170295" y="1808675"/>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4" name="Google Shape;754;p22"/>
            <p:cNvSpPr/>
            <p:nvPr/>
          </p:nvSpPr>
          <p:spPr>
            <a:xfrm flipH="1">
              <a:off x="-170295" y="1894725"/>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5" name="Google Shape;755;p22"/>
            <p:cNvSpPr/>
            <p:nvPr/>
          </p:nvSpPr>
          <p:spPr>
            <a:xfrm flipH="1">
              <a:off x="-71420" y="2442100"/>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6" name="Google Shape;756;p22"/>
            <p:cNvSpPr/>
            <p:nvPr/>
          </p:nvSpPr>
          <p:spPr>
            <a:xfrm flipH="1">
              <a:off x="-56570" y="2644875"/>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7" name="Google Shape;757;p22"/>
            <p:cNvSpPr/>
            <p:nvPr/>
          </p:nvSpPr>
          <p:spPr>
            <a:xfrm flipH="1">
              <a:off x="-36445" y="3302500"/>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8" name="Google Shape;758;p22"/>
            <p:cNvSpPr/>
            <p:nvPr/>
          </p:nvSpPr>
          <p:spPr>
            <a:xfrm flipH="1">
              <a:off x="2405" y="3755300"/>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9" name="Google Shape;759;p22"/>
            <p:cNvSpPr/>
            <p:nvPr/>
          </p:nvSpPr>
          <p:spPr>
            <a:xfrm flipH="1">
              <a:off x="-2195" y="4061150"/>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0" name="Google Shape;760;p22"/>
            <p:cNvSpPr/>
            <p:nvPr/>
          </p:nvSpPr>
          <p:spPr>
            <a:xfrm flipH="1">
              <a:off x="127330" y="2410425"/>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1" name="Google Shape;761;p22"/>
            <p:cNvSpPr/>
            <p:nvPr/>
          </p:nvSpPr>
          <p:spPr>
            <a:xfrm flipH="1">
              <a:off x="183080" y="3273225"/>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62" name="Google Shape;762;p22"/>
          <p:cNvGrpSpPr/>
          <p:nvPr/>
        </p:nvGrpSpPr>
        <p:grpSpPr>
          <a:xfrm>
            <a:off x="-91727" y="5726734"/>
            <a:ext cx="1498800" cy="1136033"/>
            <a:chOff x="-68795" y="4218850"/>
            <a:chExt cx="1124100" cy="852025"/>
          </a:xfrm>
        </p:grpSpPr>
        <p:sp>
          <p:nvSpPr>
            <p:cNvPr id="763" name="Google Shape;763;p22"/>
            <p:cNvSpPr/>
            <p:nvPr/>
          </p:nvSpPr>
          <p:spPr>
            <a:xfrm flipH="1">
              <a:off x="-68795" y="4218850"/>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4" name="Google Shape;764;p22"/>
            <p:cNvSpPr/>
            <p:nvPr/>
          </p:nvSpPr>
          <p:spPr>
            <a:xfrm flipH="1">
              <a:off x="-61270" y="4305250"/>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5" name="Google Shape;765;p22"/>
            <p:cNvSpPr/>
            <p:nvPr/>
          </p:nvSpPr>
          <p:spPr>
            <a:xfrm flipH="1">
              <a:off x="-14920" y="4505800"/>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766" name="Google Shape;766;p22"/>
          <p:cNvSpPr/>
          <p:nvPr/>
        </p:nvSpPr>
        <p:spPr>
          <a:xfrm>
            <a:off x="1705534" y="7477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7" name="Google Shape;767;p22"/>
          <p:cNvSpPr/>
          <p:nvPr/>
        </p:nvSpPr>
        <p:spPr>
          <a:xfrm>
            <a:off x="9903500" y="553485"/>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8" name="Google Shape;768;p22"/>
          <p:cNvSpPr/>
          <p:nvPr/>
        </p:nvSpPr>
        <p:spPr>
          <a:xfrm>
            <a:off x="-348167" y="478167"/>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9" name="Google Shape;769;p22"/>
          <p:cNvSpPr/>
          <p:nvPr/>
        </p:nvSpPr>
        <p:spPr>
          <a:xfrm>
            <a:off x="7801390" y="-3318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70" name="Google Shape;770;p22"/>
          <p:cNvSpPr txBox="1">
            <a:spLocks noGrp="1"/>
          </p:cNvSpPr>
          <p:nvPr>
            <p:ph type="title" idx="6"/>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94474291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and Four Columns">
  <p:cSld name="Title and Four Columns">
    <p:spTree>
      <p:nvGrpSpPr>
        <p:cNvPr id="1" name="Shape 810"/>
        <p:cNvGrpSpPr/>
        <p:nvPr/>
      </p:nvGrpSpPr>
      <p:grpSpPr>
        <a:xfrm>
          <a:off x="0" y="0"/>
          <a:ext cx="0" cy="0"/>
          <a:chOff x="0" y="0"/>
          <a:chExt cx="0" cy="0"/>
        </a:xfrm>
      </p:grpSpPr>
      <p:grpSp>
        <p:nvGrpSpPr>
          <p:cNvPr id="811" name="Google Shape;811;p24"/>
          <p:cNvGrpSpPr/>
          <p:nvPr/>
        </p:nvGrpSpPr>
        <p:grpSpPr>
          <a:xfrm flipH="1">
            <a:off x="428576" y="4144201"/>
            <a:ext cx="939192" cy="2411283"/>
            <a:chOff x="8049528" y="81447"/>
            <a:chExt cx="1266668" cy="3252044"/>
          </a:xfrm>
        </p:grpSpPr>
        <p:sp>
          <p:nvSpPr>
            <p:cNvPr id="812" name="Google Shape;812;p24"/>
            <p:cNvSpPr/>
            <p:nvPr/>
          </p:nvSpPr>
          <p:spPr>
            <a:xfrm>
              <a:off x="8113524" y="814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3" name="Google Shape;813;p24"/>
            <p:cNvSpPr/>
            <p:nvPr/>
          </p:nvSpPr>
          <p:spPr>
            <a:xfrm>
              <a:off x="8862773" y="13475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4" name="Google Shape;814;p24"/>
            <p:cNvSpPr/>
            <p:nvPr/>
          </p:nvSpPr>
          <p:spPr>
            <a:xfrm>
              <a:off x="8049528" y="1875090"/>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5" name="Google Shape;815;p24"/>
            <p:cNvSpPr/>
            <p:nvPr/>
          </p:nvSpPr>
          <p:spPr>
            <a:xfrm>
              <a:off x="8591877" y="252059"/>
              <a:ext cx="38572" cy="308143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6" name="Google Shape;816;p24"/>
            <p:cNvSpPr/>
            <p:nvPr/>
          </p:nvSpPr>
          <p:spPr>
            <a:xfrm>
              <a:off x="8586274" y="3116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7" name="Google Shape;817;p24"/>
            <p:cNvSpPr/>
            <p:nvPr/>
          </p:nvSpPr>
          <p:spPr>
            <a:xfrm>
              <a:off x="8388384" y="5816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8" name="Google Shape;818;p24"/>
            <p:cNvSpPr/>
            <p:nvPr/>
          </p:nvSpPr>
          <p:spPr>
            <a:xfrm>
              <a:off x="8587366" y="16127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9" name="Google Shape;819;p24"/>
            <p:cNvSpPr/>
            <p:nvPr/>
          </p:nvSpPr>
          <p:spPr>
            <a:xfrm>
              <a:off x="8272233" y="20142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0" name="Google Shape;820;p24"/>
            <p:cNvSpPr/>
            <p:nvPr/>
          </p:nvSpPr>
          <p:spPr>
            <a:xfrm>
              <a:off x="8179520" y="20574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821" name="Google Shape;821;p24"/>
          <p:cNvGrpSpPr/>
          <p:nvPr/>
        </p:nvGrpSpPr>
        <p:grpSpPr>
          <a:xfrm>
            <a:off x="10644752" y="1524495"/>
            <a:ext cx="1351395" cy="4803085"/>
            <a:chOff x="8063667" y="81447"/>
            <a:chExt cx="1252529" cy="4451698"/>
          </a:xfrm>
        </p:grpSpPr>
        <p:sp>
          <p:nvSpPr>
            <p:cNvPr id="822" name="Google Shape;822;p24"/>
            <p:cNvSpPr/>
            <p:nvPr/>
          </p:nvSpPr>
          <p:spPr>
            <a:xfrm>
              <a:off x="8113524" y="814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3" name="Google Shape;823;p24"/>
            <p:cNvSpPr/>
            <p:nvPr/>
          </p:nvSpPr>
          <p:spPr>
            <a:xfrm>
              <a:off x="8862773" y="13475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4" name="Google Shape;824;p24"/>
            <p:cNvSpPr/>
            <p:nvPr/>
          </p:nvSpPr>
          <p:spPr>
            <a:xfrm>
              <a:off x="8063667" y="1882553"/>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5" name="Google Shape;825;p24"/>
            <p:cNvSpPr/>
            <p:nvPr/>
          </p:nvSpPr>
          <p:spPr>
            <a:xfrm>
              <a:off x="8591885" y="252073"/>
              <a:ext cx="38584" cy="428107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6" name="Google Shape;826;p24"/>
            <p:cNvSpPr/>
            <p:nvPr/>
          </p:nvSpPr>
          <p:spPr>
            <a:xfrm>
              <a:off x="8586274" y="3116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7" name="Google Shape;827;p24"/>
            <p:cNvSpPr/>
            <p:nvPr/>
          </p:nvSpPr>
          <p:spPr>
            <a:xfrm>
              <a:off x="8388384" y="5816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8" name="Google Shape;828;p24"/>
            <p:cNvSpPr/>
            <p:nvPr/>
          </p:nvSpPr>
          <p:spPr>
            <a:xfrm>
              <a:off x="8587366" y="16127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9" name="Google Shape;829;p24"/>
            <p:cNvSpPr/>
            <p:nvPr/>
          </p:nvSpPr>
          <p:spPr>
            <a:xfrm>
              <a:off x="8272233" y="20142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30" name="Google Shape;830;p24"/>
            <p:cNvSpPr/>
            <p:nvPr/>
          </p:nvSpPr>
          <p:spPr>
            <a:xfrm>
              <a:off x="8179520" y="20574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831" name="Google Shape;831;p24"/>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832" name="Google Shape;832;p24"/>
          <p:cNvSpPr txBox="1">
            <a:spLocks noGrp="1"/>
          </p:cNvSpPr>
          <p:nvPr>
            <p:ph type="title" idx="2"/>
          </p:nvPr>
        </p:nvSpPr>
        <p:spPr>
          <a:xfrm>
            <a:off x="3233133" y="1954467"/>
            <a:ext cx="26376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833" name="Google Shape;833;p24"/>
          <p:cNvSpPr txBox="1">
            <a:spLocks noGrp="1"/>
          </p:cNvSpPr>
          <p:nvPr>
            <p:ph type="subTitle" idx="1"/>
          </p:nvPr>
        </p:nvSpPr>
        <p:spPr>
          <a:xfrm>
            <a:off x="3233133" y="2570216"/>
            <a:ext cx="2637600" cy="703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834" name="Google Shape;834;p24"/>
          <p:cNvSpPr txBox="1">
            <a:spLocks noGrp="1"/>
          </p:cNvSpPr>
          <p:nvPr>
            <p:ph type="title" idx="3"/>
          </p:nvPr>
        </p:nvSpPr>
        <p:spPr>
          <a:xfrm>
            <a:off x="7414444" y="1954467"/>
            <a:ext cx="26376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835" name="Google Shape;835;p24"/>
          <p:cNvSpPr txBox="1">
            <a:spLocks noGrp="1"/>
          </p:cNvSpPr>
          <p:nvPr>
            <p:ph type="subTitle" idx="4"/>
          </p:nvPr>
        </p:nvSpPr>
        <p:spPr>
          <a:xfrm>
            <a:off x="7414436" y="2570216"/>
            <a:ext cx="2637600" cy="703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836" name="Google Shape;836;p24"/>
          <p:cNvSpPr txBox="1">
            <a:spLocks noGrp="1"/>
          </p:cNvSpPr>
          <p:nvPr>
            <p:ph type="title" idx="5"/>
          </p:nvPr>
        </p:nvSpPr>
        <p:spPr>
          <a:xfrm>
            <a:off x="3233133" y="3865667"/>
            <a:ext cx="26376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837" name="Google Shape;837;p24"/>
          <p:cNvSpPr txBox="1">
            <a:spLocks noGrp="1"/>
          </p:cNvSpPr>
          <p:nvPr>
            <p:ph type="subTitle" idx="6"/>
          </p:nvPr>
        </p:nvSpPr>
        <p:spPr>
          <a:xfrm>
            <a:off x="3233133" y="4481416"/>
            <a:ext cx="2637600" cy="703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838" name="Google Shape;838;p24"/>
          <p:cNvSpPr txBox="1">
            <a:spLocks noGrp="1"/>
          </p:cNvSpPr>
          <p:nvPr>
            <p:ph type="title" idx="7"/>
          </p:nvPr>
        </p:nvSpPr>
        <p:spPr>
          <a:xfrm>
            <a:off x="7414444" y="3865667"/>
            <a:ext cx="26376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839" name="Google Shape;839;p24"/>
          <p:cNvSpPr txBox="1">
            <a:spLocks noGrp="1"/>
          </p:cNvSpPr>
          <p:nvPr>
            <p:ph type="subTitle" idx="8"/>
          </p:nvPr>
        </p:nvSpPr>
        <p:spPr>
          <a:xfrm>
            <a:off x="7414436" y="4481416"/>
            <a:ext cx="2637600" cy="703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grpSp>
        <p:nvGrpSpPr>
          <p:cNvPr id="840" name="Google Shape;840;p24"/>
          <p:cNvGrpSpPr/>
          <p:nvPr/>
        </p:nvGrpSpPr>
        <p:grpSpPr>
          <a:xfrm>
            <a:off x="0" y="5790636"/>
            <a:ext cx="12192000" cy="768387"/>
            <a:chOff x="0" y="4571577"/>
            <a:chExt cx="9144000" cy="576290"/>
          </a:xfrm>
        </p:grpSpPr>
        <p:sp>
          <p:nvSpPr>
            <p:cNvPr id="841" name="Google Shape;841;p24"/>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2" name="Google Shape;842;p24"/>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3" name="Google Shape;843;p24"/>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4" name="Google Shape;844;p24"/>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5" name="Google Shape;845;p24"/>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6" name="Google Shape;846;p24"/>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7" name="Google Shape;847;p24"/>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8" name="Google Shape;848;p24"/>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9" name="Google Shape;849;p24"/>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0" name="Google Shape;850;p24"/>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851" name="Google Shape;851;p24"/>
          <p:cNvSpPr/>
          <p:nvPr/>
        </p:nvSpPr>
        <p:spPr>
          <a:xfrm>
            <a:off x="3636" y="-30866"/>
            <a:ext cx="1003939" cy="1673417"/>
          </a:xfrm>
          <a:custGeom>
            <a:avLst/>
            <a:gdLst/>
            <a:ahLst/>
            <a:cxnLst/>
            <a:rect l="l" t="t" r="r" b="b"/>
            <a:pathLst>
              <a:path w="38028" h="63387" extrusionOk="0">
                <a:moveTo>
                  <a:pt x="28646" y="1"/>
                </a:moveTo>
                <a:lnTo>
                  <a:pt x="0" y="617"/>
                </a:lnTo>
                <a:lnTo>
                  <a:pt x="0" y="63386"/>
                </a:lnTo>
                <a:cubicBezTo>
                  <a:pt x="1895" y="53503"/>
                  <a:pt x="19516" y="40059"/>
                  <a:pt x="25108" y="35106"/>
                </a:cubicBezTo>
                <a:cubicBezTo>
                  <a:pt x="30677" y="30176"/>
                  <a:pt x="38027" y="24584"/>
                  <a:pt x="38027" y="14312"/>
                </a:cubicBezTo>
                <a:cubicBezTo>
                  <a:pt x="38027" y="4041"/>
                  <a:pt x="28646" y="1"/>
                  <a:pt x="28646" y="1"/>
                </a:cubicBezTo>
                <a:close/>
              </a:path>
            </a:pathLst>
          </a:custGeom>
          <a:solidFill>
            <a:schemeClr val="lt1"/>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2" name="Google Shape;852;p24"/>
          <p:cNvSpPr/>
          <p:nvPr/>
        </p:nvSpPr>
        <p:spPr>
          <a:xfrm>
            <a:off x="-522866" y="217122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3" name="Google Shape;853;p24"/>
          <p:cNvSpPr/>
          <p:nvPr/>
        </p:nvSpPr>
        <p:spPr>
          <a:xfrm>
            <a:off x="10699934" y="526584"/>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4" name="Google Shape;854;p24"/>
          <p:cNvSpPr/>
          <p:nvPr/>
        </p:nvSpPr>
        <p:spPr>
          <a:xfrm>
            <a:off x="8781157" y="-182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855" name="Google Shape;855;p24"/>
          <p:cNvGrpSpPr/>
          <p:nvPr/>
        </p:nvGrpSpPr>
        <p:grpSpPr>
          <a:xfrm>
            <a:off x="0" y="5883900"/>
            <a:ext cx="12192000" cy="1183117"/>
            <a:chOff x="0" y="4260525"/>
            <a:chExt cx="9144000" cy="887338"/>
          </a:xfrm>
        </p:grpSpPr>
        <p:sp>
          <p:nvSpPr>
            <p:cNvPr id="856" name="Google Shape;856;p24"/>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7" name="Google Shape;857;p24"/>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8" name="Google Shape;858;p24"/>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9" name="Google Shape;859;p24"/>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0" name="Google Shape;860;p24"/>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1" name="Google Shape;861;p24"/>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2" name="Google Shape;862;p24"/>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3" name="Google Shape;863;p24"/>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4" name="Google Shape;864;p24"/>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5" name="Google Shape;865;p24"/>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14948464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spTree>
      <p:nvGrpSpPr>
        <p:cNvPr id="1" name="Shape 898"/>
        <p:cNvGrpSpPr/>
        <p:nvPr/>
      </p:nvGrpSpPr>
      <p:grpSpPr>
        <a:xfrm>
          <a:off x="0" y="0"/>
          <a:ext cx="0" cy="0"/>
          <a:chOff x="0" y="0"/>
          <a:chExt cx="0" cy="0"/>
        </a:xfrm>
      </p:grpSpPr>
      <p:grpSp>
        <p:nvGrpSpPr>
          <p:cNvPr id="899" name="Google Shape;899;p26"/>
          <p:cNvGrpSpPr/>
          <p:nvPr/>
        </p:nvGrpSpPr>
        <p:grpSpPr>
          <a:xfrm>
            <a:off x="-17253" y="5581018"/>
            <a:ext cx="12192000" cy="1183117"/>
            <a:chOff x="0" y="4260525"/>
            <a:chExt cx="9144000" cy="887338"/>
          </a:xfrm>
        </p:grpSpPr>
        <p:sp>
          <p:nvSpPr>
            <p:cNvPr id="900" name="Google Shape;900;p26"/>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1" name="Google Shape;901;p26"/>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2" name="Google Shape;902;p26"/>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3" name="Google Shape;903;p26"/>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4" name="Google Shape;904;p26"/>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5" name="Google Shape;905;p26"/>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6" name="Google Shape;906;p26"/>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7" name="Google Shape;907;p26"/>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8" name="Google Shape;908;p26"/>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9" name="Google Shape;909;p26"/>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910" name="Google Shape;910;p26"/>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911" name="Google Shape;911;p26"/>
          <p:cNvSpPr txBox="1">
            <a:spLocks noGrp="1"/>
          </p:cNvSpPr>
          <p:nvPr>
            <p:ph type="title" idx="2"/>
          </p:nvPr>
        </p:nvSpPr>
        <p:spPr>
          <a:xfrm>
            <a:off x="1468233" y="2408229"/>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12" name="Google Shape;912;p26"/>
          <p:cNvSpPr txBox="1">
            <a:spLocks noGrp="1"/>
          </p:cNvSpPr>
          <p:nvPr>
            <p:ph type="subTitle" idx="1"/>
          </p:nvPr>
        </p:nvSpPr>
        <p:spPr>
          <a:xfrm>
            <a:off x="1468233" y="2897629"/>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13" name="Google Shape;913;p26"/>
          <p:cNvSpPr txBox="1">
            <a:spLocks noGrp="1"/>
          </p:cNvSpPr>
          <p:nvPr>
            <p:ph type="title" idx="3"/>
          </p:nvPr>
        </p:nvSpPr>
        <p:spPr>
          <a:xfrm>
            <a:off x="4758897" y="2408229"/>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14" name="Google Shape;914;p26"/>
          <p:cNvSpPr txBox="1">
            <a:spLocks noGrp="1"/>
          </p:cNvSpPr>
          <p:nvPr>
            <p:ph type="subTitle" idx="4"/>
          </p:nvPr>
        </p:nvSpPr>
        <p:spPr>
          <a:xfrm>
            <a:off x="4758897" y="2897629"/>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15" name="Google Shape;915;p26"/>
          <p:cNvSpPr txBox="1">
            <a:spLocks noGrp="1"/>
          </p:cNvSpPr>
          <p:nvPr>
            <p:ph type="title" idx="5"/>
          </p:nvPr>
        </p:nvSpPr>
        <p:spPr>
          <a:xfrm>
            <a:off x="1468233" y="4607531"/>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16" name="Google Shape;916;p26"/>
          <p:cNvSpPr txBox="1">
            <a:spLocks noGrp="1"/>
          </p:cNvSpPr>
          <p:nvPr>
            <p:ph type="subTitle" idx="6"/>
          </p:nvPr>
        </p:nvSpPr>
        <p:spPr>
          <a:xfrm>
            <a:off x="1468233" y="5096964"/>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17" name="Google Shape;917;p26"/>
          <p:cNvSpPr txBox="1">
            <a:spLocks noGrp="1"/>
          </p:cNvSpPr>
          <p:nvPr>
            <p:ph type="title" idx="7"/>
          </p:nvPr>
        </p:nvSpPr>
        <p:spPr>
          <a:xfrm>
            <a:off x="4758897" y="4607531"/>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18" name="Google Shape;918;p26"/>
          <p:cNvSpPr txBox="1">
            <a:spLocks noGrp="1"/>
          </p:cNvSpPr>
          <p:nvPr>
            <p:ph type="subTitle" idx="8"/>
          </p:nvPr>
        </p:nvSpPr>
        <p:spPr>
          <a:xfrm>
            <a:off x="4758897" y="5096964"/>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19" name="Google Shape;919;p26"/>
          <p:cNvSpPr txBox="1">
            <a:spLocks noGrp="1"/>
          </p:cNvSpPr>
          <p:nvPr>
            <p:ph type="title" idx="9"/>
          </p:nvPr>
        </p:nvSpPr>
        <p:spPr>
          <a:xfrm>
            <a:off x="8075635" y="2408229"/>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20" name="Google Shape;920;p26"/>
          <p:cNvSpPr txBox="1">
            <a:spLocks noGrp="1"/>
          </p:cNvSpPr>
          <p:nvPr>
            <p:ph type="subTitle" idx="13"/>
          </p:nvPr>
        </p:nvSpPr>
        <p:spPr>
          <a:xfrm>
            <a:off x="8075635" y="2897629"/>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21" name="Google Shape;921;p26"/>
          <p:cNvSpPr txBox="1">
            <a:spLocks noGrp="1"/>
          </p:cNvSpPr>
          <p:nvPr>
            <p:ph type="title" idx="14"/>
          </p:nvPr>
        </p:nvSpPr>
        <p:spPr>
          <a:xfrm>
            <a:off x="8075635" y="4607531"/>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22" name="Google Shape;922;p26"/>
          <p:cNvSpPr txBox="1">
            <a:spLocks noGrp="1"/>
          </p:cNvSpPr>
          <p:nvPr>
            <p:ph type="subTitle" idx="15"/>
          </p:nvPr>
        </p:nvSpPr>
        <p:spPr>
          <a:xfrm>
            <a:off x="8075635" y="5096964"/>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grpSp>
        <p:nvGrpSpPr>
          <p:cNvPr id="923" name="Google Shape;923;p26"/>
          <p:cNvGrpSpPr/>
          <p:nvPr/>
        </p:nvGrpSpPr>
        <p:grpSpPr>
          <a:xfrm>
            <a:off x="0" y="5680700"/>
            <a:ext cx="12192000" cy="1183117"/>
            <a:chOff x="0" y="4260525"/>
            <a:chExt cx="9144000" cy="887338"/>
          </a:xfrm>
        </p:grpSpPr>
        <p:sp>
          <p:nvSpPr>
            <p:cNvPr id="924" name="Google Shape;924;p26"/>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5" name="Google Shape;925;p26"/>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6" name="Google Shape;926;p26"/>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7" name="Google Shape;927;p26"/>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8" name="Google Shape;928;p26"/>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9" name="Google Shape;929;p26"/>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0" name="Google Shape;930;p26"/>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1" name="Google Shape;931;p26"/>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2" name="Google Shape;932;p26"/>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3" name="Google Shape;933;p26"/>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934" name="Google Shape;934;p26"/>
          <p:cNvGrpSpPr/>
          <p:nvPr/>
        </p:nvGrpSpPr>
        <p:grpSpPr>
          <a:xfrm rot="575765">
            <a:off x="-258860" y="4607672"/>
            <a:ext cx="1415003" cy="2127553"/>
            <a:chOff x="3020522" y="3839455"/>
            <a:chExt cx="1061260" cy="1595677"/>
          </a:xfrm>
        </p:grpSpPr>
        <p:sp>
          <p:nvSpPr>
            <p:cNvPr id="935" name="Google Shape;935;p26"/>
            <p:cNvSpPr/>
            <p:nvPr/>
          </p:nvSpPr>
          <p:spPr>
            <a:xfrm>
              <a:off x="3020522" y="3839455"/>
              <a:ext cx="1061260" cy="1595673"/>
            </a:xfrm>
            <a:custGeom>
              <a:avLst/>
              <a:gdLst/>
              <a:ahLst/>
              <a:cxnLst/>
              <a:rect l="l" t="t" r="r" b="b"/>
              <a:pathLst>
                <a:path w="25389" h="38174" extrusionOk="0">
                  <a:moveTo>
                    <a:pt x="11225" y="1"/>
                  </a:moveTo>
                  <a:cubicBezTo>
                    <a:pt x="10430" y="1"/>
                    <a:pt x="9478" y="573"/>
                    <a:pt x="8371" y="1690"/>
                  </a:cubicBezTo>
                  <a:cubicBezTo>
                    <a:pt x="5639" y="4397"/>
                    <a:pt x="6391" y="11089"/>
                    <a:pt x="7319" y="17755"/>
                  </a:cubicBezTo>
                  <a:cubicBezTo>
                    <a:pt x="7562" y="19469"/>
                    <a:pt x="7530" y="20086"/>
                    <a:pt x="7305" y="20086"/>
                  </a:cubicBezTo>
                  <a:cubicBezTo>
                    <a:pt x="6725" y="20086"/>
                    <a:pt x="4864" y="15986"/>
                    <a:pt x="3150" y="15986"/>
                  </a:cubicBezTo>
                  <a:cubicBezTo>
                    <a:pt x="2932" y="15986"/>
                    <a:pt x="2717" y="16052"/>
                    <a:pt x="2506" y="16201"/>
                  </a:cubicBezTo>
                  <a:cubicBezTo>
                    <a:pt x="0" y="17981"/>
                    <a:pt x="1479" y="21941"/>
                    <a:pt x="3559" y="23294"/>
                  </a:cubicBezTo>
                  <a:cubicBezTo>
                    <a:pt x="5639" y="24648"/>
                    <a:pt x="7018" y="26327"/>
                    <a:pt x="5765" y="27379"/>
                  </a:cubicBezTo>
                  <a:cubicBezTo>
                    <a:pt x="5599" y="27515"/>
                    <a:pt x="5432" y="27571"/>
                    <a:pt x="5264" y="27571"/>
                  </a:cubicBezTo>
                  <a:cubicBezTo>
                    <a:pt x="4443" y="27571"/>
                    <a:pt x="3597" y="26239"/>
                    <a:pt x="2852" y="26239"/>
                  </a:cubicBezTo>
                  <a:cubicBezTo>
                    <a:pt x="2589" y="26239"/>
                    <a:pt x="2338" y="26405"/>
                    <a:pt x="2105" y="26853"/>
                  </a:cubicBezTo>
                  <a:cubicBezTo>
                    <a:pt x="1278" y="28382"/>
                    <a:pt x="2306" y="32091"/>
                    <a:pt x="6491" y="34773"/>
                  </a:cubicBezTo>
                  <a:cubicBezTo>
                    <a:pt x="7694" y="35550"/>
                    <a:pt x="9123" y="36227"/>
                    <a:pt x="10877" y="36778"/>
                  </a:cubicBezTo>
                  <a:cubicBezTo>
                    <a:pt x="13861" y="37682"/>
                    <a:pt x="16524" y="38173"/>
                    <a:pt x="18738" y="38173"/>
                  </a:cubicBezTo>
                  <a:cubicBezTo>
                    <a:pt x="20821" y="38173"/>
                    <a:pt x="22506" y="37739"/>
                    <a:pt x="23685" y="36803"/>
                  </a:cubicBezTo>
                  <a:cubicBezTo>
                    <a:pt x="24537" y="36101"/>
                    <a:pt x="25113" y="35174"/>
                    <a:pt x="25389" y="33946"/>
                  </a:cubicBezTo>
                  <a:cubicBezTo>
                    <a:pt x="25389" y="33946"/>
                    <a:pt x="21649" y="7936"/>
                    <a:pt x="18639" y="7936"/>
                  </a:cubicBezTo>
                  <a:cubicBezTo>
                    <a:pt x="18591" y="7936"/>
                    <a:pt x="18544" y="7942"/>
                    <a:pt x="18497" y="7956"/>
                  </a:cubicBezTo>
                  <a:cubicBezTo>
                    <a:pt x="15501" y="8773"/>
                    <a:pt x="16687" y="12745"/>
                    <a:pt x="15412" y="12745"/>
                  </a:cubicBezTo>
                  <a:cubicBezTo>
                    <a:pt x="15396" y="12745"/>
                    <a:pt x="15380" y="12744"/>
                    <a:pt x="15364" y="12743"/>
                  </a:cubicBezTo>
                  <a:cubicBezTo>
                    <a:pt x="14010" y="12643"/>
                    <a:pt x="14537" y="7830"/>
                    <a:pt x="13684" y="3670"/>
                  </a:cubicBezTo>
                  <a:cubicBezTo>
                    <a:pt x="13196" y="1196"/>
                    <a:pt x="12374" y="1"/>
                    <a:pt x="11225"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6" name="Google Shape;936;p26"/>
            <p:cNvSpPr/>
            <p:nvPr/>
          </p:nvSpPr>
          <p:spPr>
            <a:xfrm>
              <a:off x="3208040" y="4053768"/>
              <a:ext cx="803563" cy="1381365"/>
            </a:xfrm>
            <a:custGeom>
              <a:avLst/>
              <a:gdLst/>
              <a:ahLst/>
              <a:cxnLst/>
              <a:rect l="l" t="t" r="r" b="b"/>
              <a:pathLst>
                <a:path w="19224" h="33047" extrusionOk="0">
                  <a:moveTo>
                    <a:pt x="5992" y="1"/>
                  </a:moveTo>
                  <a:cubicBezTo>
                    <a:pt x="5848" y="1"/>
                    <a:pt x="5697" y="32"/>
                    <a:pt x="5539" y="97"/>
                  </a:cubicBezTo>
                  <a:cubicBezTo>
                    <a:pt x="2532" y="1350"/>
                    <a:pt x="3559" y="5435"/>
                    <a:pt x="4286" y="8668"/>
                  </a:cubicBezTo>
                  <a:cubicBezTo>
                    <a:pt x="5038" y="11902"/>
                    <a:pt x="5965" y="16914"/>
                    <a:pt x="4411" y="17340"/>
                  </a:cubicBezTo>
                  <a:cubicBezTo>
                    <a:pt x="4274" y="17375"/>
                    <a:pt x="4138" y="17390"/>
                    <a:pt x="4004" y="17390"/>
                  </a:cubicBezTo>
                  <a:cubicBezTo>
                    <a:pt x="3008" y="17390"/>
                    <a:pt x="2112" y="16548"/>
                    <a:pt x="1670" y="16548"/>
                  </a:cubicBezTo>
                  <a:cubicBezTo>
                    <a:pt x="1484" y="16548"/>
                    <a:pt x="1379" y="16696"/>
                    <a:pt x="1379" y="17115"/>
                  </a:cubicBezTo>
                  <a:cubicBezTo>
                    <a:pt x="1379" y="18694"/>
                    <a:pt x="4812" y="21300"/>
                    <a:pt x="2406" y="23180"/>
                  </a:cubicBezTo>
                  <a:cubicBezTo>
                    <a:pt x="376" y="24784"/>
                    <a:pt x="0" y="25711"/>
                    <a:pt x="2005" y="29646"/>
                  </a:cubicBezTo>
                  <a:cubicBezTo>
                    <a:pt x="3208" y="30423"/>
                    <a:pt x="4637" y="31100"/>
                    <a:pt x="6391" y="31651"/>
                  </a:cubicBezTo>
                  <a:cubicBezTo>
                    <a:pt x="9375" y="32555"/>
                    <a:pt x="12038" y="33046"/>
                    <a:pt x="14252" y="33046"/>
                  </a:cubicBezTo>
                  <a:cubicBezTo>
                    <a:pt x="16335" y="33046"/>
                    <a:pt x="18020" y="32612"/>
                    <a:pt x="19199" y="31676"/>
                  </a:cubicBezTo>
                  <a:lnTo>
                    <a:pt x="19224" y="28092"/>
                  </a:lnTo>
                  <a:cubicBezTo>
                    <a:pt x="19224" y="28092"/>
                    <a:pt x="16417" y="8869"/>
                    <a:pt x="14537" y="8343"/>
                  </a:cubicBezTo>
                  <a:cubicBezTo>
                    <a:pt x="14441" y="8317"/>
                    <a:pt x="14348" y="8305"/>
                    <a:pt x="14259" y="8305"/>
                  </a:cubicBezTo>
                  <a:cubicBezTo>
                    <a:pt x="12793" y="8305"/>
                    <a:pt x="12193" y="11558"/>
                    <a:pt x="11039" y="11558"/>
                  </a:cubicBezTo>
                  <a:cubicBezTo>
                    <a:pt x="10887" y="11558"/>
                    <a:pt x="10726" y="11502"/>
                    <a:pt x="10552" y="11375"/>
                  </a:cubicBezTo>
                  <a:cubicBezTo>
                    <a:pt x="9079" y="10282"/>
                    <a:pt x="8619" y="1"/>
                    <a:pt x="5992"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7" name="Google Shape;937;p26"/>
            <p:cNvSpPr/>
            <p:nvPr/>
          </p:nvSpPr>
          <p:spPr>
            <a:xfrm>
              <a:off x="3531912" y="4495935"/>
              <a:ext cx="241688" cy="889211"/>
            </a:xfrm>
            <a:custGeom>
              <a:avLst/>
              <a:gdLst/>
              <a:ahLst/>
              <a:cxnLst/>
              <a:rect l="l" t="t" r="r" b="b"/>
              <a:pathLst>
                <a:path w="5782" h="21273" extrusionOk="0">
                  <a:moveTo>
                    <a:pt x="504" y="0"/>
                  </a:moveTo>
                  <a:cubicBezTo>
                    <a:pt x="246" y="0"/>
                    <a:pt x="1" y="193"/>
                    <a:pt x="122" y="496"/>
                  </a:cubicBezTo>
                  <a:cubicBezTo>
                    <a:pt x="1751" y="4507"/>
                    <a:pt x="2628" y="8842"/>
                    <a:pt x="3506" y="13078"/>
                  </a:cubicBezTo>
                  <a:cubicBezTo>
                    <a:pt x="4032" y="15710"/>
                    <a:pt x="4508" y="18316"/>
                    <a:pt x="4909" y="20973"/>
                  </a:cubicBezTo>
                  <a:cubicBezTo>
                    <a:pt x="4949" y="21182"/>
                    <a:pt x="5100" y="21272"/>
                    <a:pt x="5262" y="21272"/>
                  </a:cubicBezTo>
                  <a:cubicBezTo>
                    <a:pt x="5508" y="21272"/>
                    <a:pt x="5782" y="21064"/>
                    <a:pt x="5736" y="20747"/>
                  </a:cubicBezTo>
                  <a:cubicBezTo>
                    <a:pt x="5310" y="18116"/>
                    <a:pt x="4834" y="15484"/>
                    <a:pt x="4308" y="12852"/>
                  </a:cubicBezTo>
                  <a:cubicBezTo>
                    <a:pt x="3455" y="8642"/>
                    <a:pt x="2578" y="4281"/>
                    <a:pt x="924" y="271"/>
                  </a:cubicBezTo>
                  <a:cubicBezTo>
                    <a:pt x="845" y="83"/>
                    <a:pt x="672" y="0"/>
                    <a:pt x="50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938" name="Google Shape;938;p26"/>
          <p:cNvGrpSpPr/>
          <p:nvPr/>
        </p:nvGrpSpPr>
        <p:grpSpPr>
          <a:xfrm rot="4799477">
            <a:off x="465127" y="5840413"/>
            <a:ext cx="1360608" cy="1741875"/>
            <a:chOff x="4376621" y="3930330"/>
            <a:chExt cx="1138339" cy="1457482"/>
          </a:xfrm>
        </p:grpSpPr>
        <p:sp>
          <p:nvSpPr>
            <p:cNvPr id="939" name="Google Shape;939;p26"/>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0" name="Google Shape;940;p26"/>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1" name="Google Shape;941;p26"/>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942" name="Google Shape;942;p26"/>
          <p:cNvGrpSpPr/>
          <p:nvPr/>
        </p:nvGrpSpPr>
        <p:grpSpPr>
          <a:xfrm rot="3001619">
            <a:off x="63963" y="5416971"/>
            <a:ext cx="1015420" cy="1753307"/>
            <a:chOff x="3804453" y="3817886"/>
            <a:chExt cx="944680" cy="1631161"/>
          </a:xfrm>
        </p:grpSpPr>
        <p:sp>
          <p:nvSpPr>
            <p:cNvPr id="943" name="Google Shape;943;p26"/>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4" name="Google Shape;944;p26"/>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5" name="Google Shape;945;p26"/>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946" name="Google Shape;946;p26"/>
          <p:cNvGrpSpPr/>
          <p:nvPr/>
        </p:nvGrpSpPr>
        <p:grpSpPr>
          <a:xfrm rot="-248597" flipH="1">
            <a:off x="9596013" y="5634915"/>
            <a:ext cx="2699313" cy="1284580"/>
            <a:chOff x="4740748" y="4022919"/>
            <a:chExt cx="2723855" cy="1296260"/>
          </a:xfrm>
        </p:grpSpPr>
        <p:sp>
          <p:nvSpPr>
            <p:cNvPr id="947" name="Google Shape;947;p26"/>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8" name="Google Shape;948;p26"/>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9" name="Google Shape;949;p26"/>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0" name="Google Shape;950;p26"/>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1" name="Google Shape;951;p26"/>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2" name="Google Shape;952;p26"/>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3" name="Google Shape;953;p26"/>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4" name="Google Shape;954;p26"/>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25809277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1049"/>
        <p:cNvGrpSpPr/>
        <p:nvPr/>
      </p:nvGrpSpPr>
      <p:grpSpPr>
        <a:xfrm>
          <a:off x="0" y="0"/>
          <a:ext cx="0" cy="0"/>
          <a:chOff x="0" y="0"/>
          <a:chExt cx="0" cy="0"/>
        </a:xfrm>
      </p:grpSpPr>
      <p:grpSp>
        <p:nvGrpSpPr>
          <p:cNvPr id="1050" name="Google Shape;1050;p29"/>
          <p:cNvGrpSpPr/>
          <p:nvPr/>
        </p:nvGrpSpPr>
        <p:grpSpPr>
          <a:xfrm>
            <a:off x="0" y="5790636"/>
            <a:ext cx="12192000" cy="768387"/>
            <a:chOff x="0" y="4571577"/>
            <a:chExt cx="9144000" cy="576290"/>
          </a:xfrm>
        </p:grpSpPr>
        <p:sp>
          <p:nvSpPr>
            <p:cNvPr id="1051" name="Google Shape;1051;p29"/>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2" name="Google Shape;1052;p29"/>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3" name="Google Shape;1053;p29"/>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4" name="Google Shape;1054;p29"/>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5" name="Google Shape;1055;p29"/>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6" name="Google Shape;1056;p29"/>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7" name="Google Shape;1057;p29"/>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8" name="Google Shape;1058;p29"/>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9" name="Google Shape;1059;p29"/>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0" name="Google Shape;1060;p29"/>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061" name="Google Shape;1061;p29"/>
          <p:cNvSpPr/>
          <p:nvPr/>
        </p:nvSpPr>
        <p:spPr>
          <a:xfrm>
            <a:off x="-522866" y="176912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2" name="Google Shape;1062;p29"/>
          <p:cNvSpPr/>
          <p:nvPr/>
        </p:nvSpPr>
        <p:spPr>
          <a:xfrm>
            <a:off x="10699934" y="1034585"/>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3" name="Google Shape;1063;p29"/>
          <p:cNvSpPr/>
          <p:nvPr/>
        </p:nvSpPr>
        <p:spPr>
          <a:xfrm>
            <a:off x="9941857" y="-182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1064" name="Google Shape;1064;p29"/>
          <p:cNvGrpSpPr/>
          <p:nvPr/>
        </p:nvGrpSpPr>
        <p:grpSpPr>
          <a:xfrm>
            <a:off x="0" y="5883900"/>
            <a:ext cx="12192000" cy="1183117"/>
            <a:chOff x="0" y="4260525"/>
            <a:chExt cx="9144000" cy="887338"/>
          </a:xfrm>
        </p:grpSpPr>
        <p:sp>
          <p:nvSpPr>
            <p:cNvPr id="1065" name="Google Shape;1065;p29"/>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6" name="Google Shape;1066;p29"/>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7" name="Google Shape;1067;p29"/>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8" name="Google Shape;1068;p29"/>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9" name="Google Shape;1069;p29"/>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0" name="Google Shape;1070;p29"/>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1" name="Google Shape;1071;p29"/>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2" name="Google Shape;1072;p29"/>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3" name="Google Shape;1073;p29"/>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4" name="Google Shape;1074;p29"/>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075" name="Google Shape;1075;p29"/>
          <p:cNvSpPr/>
          <p:nvPr/>
        </p:nvSpPr>
        <p:spPr>
          <a:xfrm>
            <a:off x="-1007833" y="404951"/>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26249535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1076"/>
        <p:cNvGrpSpPr/>
        <p:nvPr/>
      </p:nvGrpSpPr>
      <p:grpSpPr>
        <a:xfrm>
          <a:off x="0" y="0"/>
          <a:ext cx="0" cy="0"/>
          <a:chOff x="0" y="0"/>
          <a:chExt cx="0" cy="0"/>
        </a:xfrm>
      </p:grpSpPr>
      <p:grpSp>
        <p:nvGrpSpPr>
          <p:cNvPr id="1077" name="Google Shape;1077;p30"/>
          <p:cNvGrpSpPr/>
          <p:nvPr/>
        </p:nvGrpSpPr>
        <p:grpSpPr>
          <a:xfrm>
            <a:off x="0" y="5689036"/>
            <a:ext cx="12192000" cy="768387"/>
            <a:chOff x="0" y="4571577"/>
            <a:chExt cx="9144000" cy="576290"/>
          </a:xfrm>
        </p:grpSpPr>
        <p:sp>
          <p:nvSpPr>
            <p:cNvPr id="1078" name="Google Shape;1078;p30"/>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9" name="Google Shape;1079;p30"/>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0" name="Google Shape;1080;p30"/>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1" name="Google Shape;1081;p30"/>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2" name="Google Shape;1082;p30"/>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3" name="Google Shape;1083;p30"/>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4" name="Google Shape;1084;p30"/>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5" name="Google Shape;1085;p30"/>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6" name="Google Shape;1086;p30"/>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7" name="Google Shape;1087;p30"/>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088" name="Google Shape;1088;p30"/>
          <p:cNvGrpSpPr/>
          <p:nvPr/>
        </p:nvGrpSpPr>
        <p:grpSpPr>
          <a:xfrm>
            <a:off x="0" y="5680700"/>
            <a:ext cx="12192000" cy="1183117"/>
            <a:chOff x="0" y="4260525"/>
            <a:chExt cx="9144000" cy="887338"/>
          </a:xfrm>
        </p:grpSpPr>
        <p:sp>
          <p:nvSpPr>
            <p:cNvPr id="1089" name="Google Shape;1089;p30"/>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0" name="Google Shape;1090;p30"/>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1" name="Google Shape;1091;p30"/>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2" name="Google Shape;1092;p30"/>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3" name="Google Shape;1093;p30"/>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4" name="Google Shape;1094;p30"/>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5" name="Google Shape;1095;p30"/>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6" name="Google Shape;1096;p30"/>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7" name="Google Shape;1097;p30"/>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8" name="Google Shape;1098;p30"/>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099" name="Google Shape;1099;p30"/>
          <p:cNvGrpSpPr/>
          <p:nvPr/>
        </p:nvGrpSpPr>
        <p:grpSpPr>
          <a:xfrm flipH="1">
            <a:off x="10199695" y="5578790"/>
            <a:ext cx="1031791" cy="1320868"/>
            <a:chOff x="4376621" y="3930330"/>
            <a:chExt cx="1138339" cy="1457482"/>
          </a:xfrm>
        </p:grpSpPr>
        <p:sp>
          <p:nvSpPr>
            <p:cNvPr id="1100" name="Google Shape;1100;p30"/>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1" name="Google Shape;1101;p30"/>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2" name="Google Shape;1102;p30"/>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03" name="Google Shape;1103;p30"/>
          <p:cNvGrpSpPr/>
          <p:nvPr/>
        </p:nvGrpSpPr>
        <p:grpSpPr>
          <a:xfrm flipH="1">
            <a:off x="10893842" y="5476885"/>
            <a:ext cx="856257" cy="1478267"/>
            <a:chOff x="3804453" y="3817886"/>
            <a:chExt cx="944680" cy="1631161"/>
          </a:xfrm>
        </p:grpSpPr>
        <p:sp>
          <p:nvSpPr>
            <p:cNvPr id="1104" name="Google Shape;1104;p30"/>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5" name="Google Shape;1105;p30"/>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6" name="Google Shape;1106;p30"/>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07" name="Google Shape;1107;p30"/>
          <p:cNvGrpSpPr/>
          <p:nvPr/>
        </p:nvGrpSpPr>
        <p:grpSpPr>
          <a:xfrm>
            <a:off x="1084542" y="5634307"/>
            <a:ext cx="1031791" cy="1320868"/>
            <a:chOff x="4376621" y="3930330"/>
            <a:chExt cx="1138339" cy="1457482"/>
          </a:xfrm>
        </p:grpSpPr>
        <p:sp>
          <p:nvSpPr>
            <p:cNvPr id="1108" name="Google Shape;1108;p30"/>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9" name="Google Shape;1109;p30"/>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0" name="Google Shape;1110;p30"/>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11" name="Google Shape;1111;p30"/>
          <p:cNvGrpSpPr/>
          <p:nvPr/>
        </p:nvGrpSpPr>
        <p:grpSpPr>
          <a:xfrm>
            <a:off x="574262" y="5398819"/>
            <a:ext cx="856257" cy="1478267"/>
            <a:chOff x="3804453" y="3817886"/>
            <a:chExt cx="944680" cy="1631161"/>
          </a:xfrm>
        </p:grpSpPr>
        <p:sp>
          <p:nvSpPr>
            <p:cNvPr id="1112" name="Google Shape;1112;p30"/>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3" name="Google Shape;1113;p30"/>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4" name="Google Shape;1114;p30"/>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15" name="Google Shape;1115;p30"/>
          <p:cNvGrpSpPr/>
          <p:nvPr/>
        </p:nvGrpSpPr>
        <p:grpSpPr>
          <a:xfrm>
            <a:off x="11265374" y="2488667"/>
            <a:ext cx="1106133" cy="3528367"/>
            <a:chOff x="8449030" y="1866500"/>
            <a:chExt cx="829600" cy="2646275"/>
          </a:xfrm>
        </p:grpSpPr>
        <p:sp>
          <p:nvSpPr>
            <p:cNvPr id="1116" name="Google Shape;1116;p30"/>
            <p:cNvSpPr/>
            <p:nvPr/>
          </p:nvSpPr>
          <p:spPr>
            <a:xfrm>
              <a:off x="8449030" y="1866500"/>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7" name="Google Shape;1117;p30"/>
            <p:cNvSpPr/>
            <p:nvPr/>
          </p:nvSpPr>
          <p:spPr>
            <a:xfrm>
              <a:off x="8556180" y="1952550"/>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8" name="Google Shape;1118;p30"/>
            <p:cNvSpPr/>
            <p:nvPr/>
          </p:nvSpPr>
          <p:spPr>
            <a:xfrm>
              <a:off x="8916930" y="2499925"/>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9" name="Google Shape;1119;p30"/>
            <p:cNvSpPr/>
            <p:nvPr/>
          </p:nvSpPr>
          <p:spPr>
            <a:xfrm>
              <a:off x="8844155" y="2702700"/>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0" name="Google Shape;1120;p30"/>
            <p:cNvSpPr/>
            <p:nvPr/>
          </p:nvSpPr>
          <p:spPr>
            <a:xfrm>
              <a:off x="8860455" y="3360325"/>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1" name="Google Shape;1121;p30"/>
            <p:cNvSpPr/>
            <p:nvPr/>
          </p:nvSpPr>
          <p:spPr>
            <a:xfrm>
              <a:off x="8824655" y="3813125"/>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2" name="Google Shape;1122;p30"/>
            <p:cNvSpPr/>
            <p:nvPr/>
          </p:nvSpPr>
          <p:spPr>
            <a:xfrm>
              <a:off x="8826405" y="4118975"/>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3" name="Google Shape;1123;p30"/>
            <p:cNvSpPr/>
            <p:nvPr/>
          </p:nvSpPr>
          <p:spPr>
            <a:xfrm>
              <a:off x="8885755" y="2468250"/>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4" name="Google Shape;1124;p30"/>
            <p:cNvSpPr/>
            <p:nvPr/>
          </p:nvSpPr>
          <p:spPr>
            <a:xfrm>
              <a:off x="8829980" y="3331050"/>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25" name="Google Shape;1125;p30"/>
          <p:cNvGrpSpPr/>
          <p:nvPr/>
        </p:nvGrpSpPr>
        <p:grpSpPr>
          <a:xfrm>
            <a:off x="10737373" y="5702234"/>
            <a:ext cx="1498800" cy="1136033"/>
            <a:chOff x="8053030" y="4276675"/>
            <a:chExt cx="1124100" cy="852025"/>
          </a:xfrm>
        </p:grpSpPr>
        <p:sp>
          <p:nvSpPr>
            <p:cNvPr id="1126" name="Google Shape;1126;p30"/>
            <p:cNvSpPr/>
            <p:nvPr/>
          </p:nvSpPr>
          <p:spPr>
            <a:xfrm>
              <a:off x="8053030" y="4276675"/>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7" name="Google Shape;1127;p30"/>
            <p:cNvSpPr/>
            <p:nvPr/>
          </p:nvSpPr>
          <p:spPr>
            <a:xfrm>
              <a:off x="8187130" y="4363075"/>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8" name="Google Shape;1128;p30"/>
            <p:cNvSpPr/>
            <p:nvPr/>
          </p:nvSpPr>
          <p:spPr>
            <a:xfrm>
              <a:off x="8886305" y="4563625"/>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29" name="Google Shape;1129;p30"/>
          <p:cNvGrpSpPr/>
          <p:nvPr/>
        </p:nvGrpSpPr>
        <p:grpSpPr>
          <a:xfrm>
            <a:off x="-227060" y="2716367"/>
            <a:ext cx="1106133" cy="3528367"/>
            <a:chOff x="-170295" y="1808675"/>
            <a:chExt cx="829600" cy="2646275"/>
          </a:xfrm>
        </p:grpSpPr>
        <p:sp>
          <p:nvSpPr>
            <p:cNvPr id="1130" name="Google Shape;1130;p30"/>
            <p:cNvSpPr/>
            <p:nvPr/>
          </p:nvSpPr>
          <p:spPr>
            <a:xfrm flipH="1">
              <a:off x="-170295" y="1808675"/>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1" name="Google Shape;1131;p30"/>
            <p:cNvSpPr/>
            <p:nvPr/>
          </p:nvSpPr>
          <p:spPr>
            <a:xfrm flipH="1">
              <a:off x="-170295" y="1894725"/>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2" name="Google Shape;1132;p30"/>
            <p:cNvSpPr/>
            <p:nvPr/>
          </p:nvSpPr>
          <p:spPr>
            <a:xfrm flipH="1">
              <a:off x="-71420" y="2442100"/>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3" name="Google Shape;1133;p30"/>
            <p:cNvSpPr/>
            <p:nvPr/>
          </p:nvSpPr>
          <p:spPr>
            <a:xfrm flipH="1">
              <a:off x="-56570" y="2644875"/>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4" name="Google Shape;1134;p30"/>
            <p:cNvSpPr/>
            <p:nvPr/>
          </p:nvSpPr>
          <p:spPr>
            <a:xfrm flipH="1">
              <a:off x="-36445" y="3302500"/>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5" name="Google Shape;1135;p30"/>
            <p:cNvSpPr/>
            <p:nvPr/>
          </p:nvSpPr>
          <p:spPr>
            <a:xfrm flipH="1">
              <a:off x="2405" y="3755300"/>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6" name="Google Shape;1136;p30"/>
            <p:cNvSpPr/>
            <p:nvPr/>
          </p:nvSpPr>
          <p:spPr>
            <a:xfrm flipH="1">
              <a:off x="-2195" y="4061150"/>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7" name="Google Shape;1137;p30"/>
            <p:cNvSpPr/>
            <p:nvPr/>
          </p:nvSpPr>
          <p:spPr>
            <a:xfrm flipH="1">
              <a:off x="127330" y="2410425"/>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8" name="Google Shape;1138;p30"/>
            <p:cNvSpPr/>
            <p:nvPr/>
          </p:nvSpPr>
          <p:spPr>
            <a:xfrm flipH="1">
              <a:off x="183080" y="3273225"/>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39" name="Google Shape;1139;p30"/>
          <p:cNvGrpSpPr/>
          <p:nvPr/>
        </p:nvGrpSpPr>
        <p:grpSpPr>
          <a:xfrm>
            <a:off x="-91727" y="5726734"/>
            <a:ext cx="1498800" cy="1136033"/>
            <a:chOff x="-68795" y="4218850"/>
            <a:chExt cx="1124100" cy="852025"/>
          </a:xfrm>
        </p:grpSpPr>
        <p:sp>
          <p:nvSpPr>
            <p:cNvPr id="1140" name="Google Shape;1140;p30"/>
            <p:cNvSpPr/>
            <p:nvPr/>
          </p:nvSpPr>
          <p:spPr>
            <a:xfrm flipH="1">
              <a:off x="-68795" y="4218850"/>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1" name="Google Shape;1141;p30"/>
            <p:cNvSpPr/>
            <p:nvPr/>
          </p:nvSpPr>
          <p:spPr>
            <a:xfrm flipH="1">
              <a:off x="-61270" y="4305250"/>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2" name="Google Shape;1142;p30"/>
            <p:cNvSpPr/>
            <p:nvPr/>
          </p:nvSpPr>
          <p:spPr>
            <a:xfrm flipH="1">
              <a:off x="-14920" y="4505800"/>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143" name="Google Shape;1143;p30"/>
          <p:cNvSpPr/>
          <p:nvPr/>
        </p:nvSpPr>
        <p:spPr>
          <a:xfrm>
            <a:off x="1705534" y="7477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4" name="Google Shape;1144;p30"/>
          <p:cNvSpPr/>
          <p:nvPr/>
        </p:nvSpPr>
        <p:spPr>
          <a:xfrm>
            <a:off x="9903500" y="553485"/>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5" name="Google Shape;1145;p30"/>
          <p:cNvSpPr/>
          <p:nvPr/>
        </p:nvSpPr>
        <p:spPr>
          <a:xfrm>
            <a:off x="-348167" y="478167"/>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6" name="Google Shape;1146;p30"/>
          <p:cNvSpPr/>
          <p:nvPr/>
        </p:nvSpPr>
        <p:spPr>
          <a:xfrm>
            <a:off x="7801390" y="-3318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176307604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and two columns 2">
  <p:cSld name="Title and two columns 2">
    <p:spTree>
      <p:nvGrpSpPr>
        <p:cNvPr id="1" name="Shape 678"/>
        <p:cNvGrpSpPr/>
        <p:nvPr/>
      </p:nvGrpSpPr>
      <p:grpSpPr>
        <a:xfrm>
          <a:off x="0" y="0"/>
          <a:ext cx="0" cy="0"/>
          <a:chOff x="0" y="0"/>
          <a:chExt cx="0" cy="0"/>
        </a:xfrm>
      </p:grpSpPr>
      <p:sp>
        <p:nvSpPr>
          <p:cNvPr id="679" name="Google Shape;679;p21"/>
          <p:cNvSpPr txBox="1">
            <a:spLocks noGrp="1"/>
          </p:cNvSpPr>
          <p:nvPr>
            <p:ph type="body" idx="1"/>
          </p:nvPr>
        </p:nvSpPr>
        <p:spPr>
          <a:xfrm>
            <a:off x="958000" y="2127732"/>
            <a:ext cx="5112800" cy="3795200"/>
          </a:xfrm>
          <a:prstGeom prst="rect">
            <a:avLst/>
          </a:prstGeom>
          <a:noFill/>
          <a:ln>
            <a:noFill/>
          </a:ln>
        </p:spPr>
        <p:txBody>
          <a:bodyPr spcFirstLastPara="1" wrap="square" lIns="91425" tIns="91425" rIns="91425" bIns="91425" anchor="b" anchorCtr="0">
            <a:noAutofit/>
          </a:bodyPr>
          <a:lstStyle>
            <a:lvl1pPr marL="609585" lvl="0" indent="-414856" rtl="0">
              <a:lnSpc>
                <a:spcPct val="100000"/>
              </a:lnSpc>
              <a:spcBef>
                <a:spcPts val="0"/>
              </a:spcBef>
              <a:spcAft>
                <a:spcPts val="0"/>
              </a:spcAft>
              <a:buSzPts val="1300"/>
              <a:buChar char="●"/>
              <a:defRPr sz="1733"/>
            </a:lvl1pPr>
            <a:lvl2pPr marL="1219170" lvl="1" indent="-423323" rtl="0">
              <a:spcBef>
                <a:spcPts val="0"/>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
        <p:nvSpPr>
          <p:cNvPr id="680" name="Google Shape;680;p21"/>
          <p:cNvSpPr txBox="1">
            <a:spLocks noGrp="1"/>
          </p:cNvSpPr>
          <p:nvPr>
            <p:ph type="body" idx="2"/>
          </p:nvPr>
        </p:nvSpPr>
        <p:spPr>
          <a:xfrm>
            <a:off x="6121200" y="2130740"/>
            <a:ext cx="5112800" cy="3792000"/>
          </a:xfrm>
          <a:prstGeom prst="rect">
            <a:avLst/>
          </a:prstGeom>
          <a:noFill/>
          <a:ln>
            <a:noFill/>
          </a:ln>
        </p:spPr>
        <p:txBody>
          <a:bodyPr spcFirstLastPara="1" wrap="square" lIns="91425" tIns="91425" rIns="91425" bIns="91425" anchor="b" anchorCtr="0">
            <a:noAutofit/>
          </a:bodyPr>
          <a:lstStyle>
            <a:lvl1pPr marL="609585" lvl="0" indent="-414856" rtl="0">
              <a:lnSpc>
                <a:spcPct val="100000"/>
              </a:lnSpc>
              <a:spcBef>
                <a:spcPts val="0"/>
              </a:spcBef>
              <a:spcAft>
                <a:spcPts val="0"/>
              </a:spcAft>
              <a:buSzPts val="1300"/>
              <a:buChar char="●"/>
              <a:defRPr sz="1733"/>
            </a:lvl1pPr>
            <a:lvl2pPr marL="1219170" lvl="1" indent="-423323" rtl="0">
              <a:spcBef>
                <a:spcPts val="0"/>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
        <p:nvSpPr>
          <p:cNvPr id="681" name="Google Shape;681;p21"/>
          <p:cNvSpPr/>
          <p:nvPr/>
        </p:nvSpPr>
        <p:spPr>
          <a:xfrm flipH="1">
            <a:off x="0" y="1100"/>
            <a:ext cx="958000" cy="958000"/>
          </a:xfrm>
          <a:prstGeom prst="rect">
            <a:avLst/>
          </a:prstGeom>
          <a:solidFill>
            <a:schemeClr val="dk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2" name="Google Shape;682;p21"/>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683" name="Google Shape;683;p21"/>
          <p:cNvSpPr/>
          <p:nvPr/>
        </p:nvSpPr>
        <p:spPr>
          <a:xfrm>
            <a:off x="-450317" y="720000"/>
            <a:ext cx="2134879" cy="671784"/>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4" name="Google Shape;684;p21"/>
          <p:cNvSpPr/>
          <p:nvPr/>
        </p:nvSpPr>
        <p:spPr>
          <a:xfrm>
            <a:off x="11353836" y="1095"/>
            <a:ext cx="1395049" cy="438981"/>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5" name="Google Shape;685;p21"/>
          <p:cNvSpPr/>
          <p:nvPr/>
        </p:nvSpPr>
        <p:spPr>
          <a:xfrm>
            <a:off x="10426063" y="846467"/>
            <a:ext cx="1843805" cy="671784"/>
          </a:xfrm>
          <a:custGeom>
            <a:avLst/>
            <a:gdLst/>
            <a:ahLst/>
            <a:cxnLst/>
            <a:rect l="l" t="t" r="r" b="b"/>
            <a:pathLst>
              <a:path w="35340" h="12876" extrusionOk="0">
                <a:moveTo>
                  <a:pt x="22643" y="1"/>
                </a:moveTo>
                <a:cubicBezTo>
                  <a:pt x="18871" y="1"/>
                  <a:pt x="16993" y="4655"/>
                  <a:pt x="16993" y="4655"/>
                </a:cubicBezTo>
                <a:cubicBezTo>
                  <a:pt x="16993" y="4655"/>
                  <a:pt x="16103" y="1985"/>
                  <a:pt x="13153" y="1985"/>
                </a:cubicBezTo>
                <a:cubicBezTo>
                  <a:pt x="12603" y="1985"/>
                  <a:pt x="11980" y="2078"/>
                  <a:pt x="11279" y="2299"/>
                </a:cubicBezTo>
                <a:cubicBezTo>
                  <a:pt x="6817" y="3702"/>
                  <a:pt x="8071" y="8564"/>
                  <a:pt x="8071" y="8564"/>
                </a:cubicBezTo>
                <a:cubicBezTo>
                  <a:pt x="8071" y="8564"/>
                  <a:pt x="6582" y="7635"/>
                  <a:pt x="4846" y="7635"/>
                </a:cubicBezTo>
                <a:cubicBezTo>
                  <a:pt x="3022" y="7635"/>
                  <a:pt x="925" y="8662"/>
                  <a:pt x="0" y="12875"/>
                </a:cubicBezTo>
                <a:lnTo>
                  <a:pt x="33685" y="12875"/>
                </a:lnTo>
                <a:cubicBezTo>
                  <a:pt x="33685" y="12875"/>
                  <a:pt x="35339" y="6415"/>
                  <a:pt x="31053" y="6415"/>
                </a:cubicBezTo>
                <a:cubicBezTo>
                  <a:pt x="30504" y="6415"/>
                  <a:pt x="29858" y="6521"/>
                  <a:pt x="29098" y="6760"/>
                </a:cubicBezTo>
                <a:cubicBezTo>
                  <a:pt x="29098" y="6760"/>
                  <a:pt x="28823" y="1597"/>
                  <a:pt x="24086" y="218"/>
                </a:cubicBezTo>
                <a:cubicBezTo>
                  <a:pt x="23578" y="68"/>
                  <a:pt x="23097" y="1"/>
                  <a:pt x="22643"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686" name="Google Shape;686;p21"/>
          <p:cNvGrpSpPr/>
          <p:nvPr/>
        </p:nvGrpSpPr>
        <p:grpSpPr>
          <a:xfrm flipH="1">
            <a:off x="-80173" y="5933595"/>
            <a:ext cx="1589637" cy="958044"/>
            <a:chOff x="-198321" y="4612250"/>
            <a:chExt cx="821830" cy="622915"/>
          </a:xfrm>
        </p:grpSpPr>
        <p:sp>
          <p:nvSpPr>
            <p:cNvPr id="687" name="Google Shape;687;p21"/>
            <p:cNvSpPr/>
            <p:nvPr/>
          </p:nvSpPr>
          <p:spPr>
            <a:xfrm>
              <a:off x="-198321" y="4612250"/>
              <a:ext cx="821830" cy="62291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8" name="Google Shape;688;p21"/>
            <p:cNvSpPr/>
            <p:nvPr/>
          </p:nvSpPr>
          <p:spPr>
            <a:xfrm>
              <a:off x="-100287" y="4675414"/>
              <a:ext cx="718287" cy="559748"/>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9" name="Google Shape;689;p21"/>
            <p:cNvSpPr/>
            <p:nvPr/>
          </p:nvSpPr>
          <p:spPr>
            <a:xfrm rot="1117623" flipH="1">
              <a:off x="308035" y="4919398"/>
              <a:ext cx="176559" cy="159094"/>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90" name="Google Shape;690;p21"/>
          <p:cNvGrpSpPr/>
          <p:nvPr/>
        </p:nvGrpSpPr>
        <p:grpSpPr>
          <a:xfrm rot="-5400000">
            <a:off x="10923134" y="5696134"/>
            <a:ext cx="1589637" cy="958044"/>
            <a:chOff x="-68849" y="4447989"/>
            <a:chExt cx="821830" cy="622915"/>
          </a:xfrm>
        </p:grpSpPr>
        <p:sp>
          <p:nvSpPr>
            <p:cNvPr id="691" name="Google Shape;691;p21"/>
            <p:cNvSpPr/>
            <p:nvPr/>
          </p:nvSpPr>
          <p:spPr>
            <a:xfrm flipH="1">
              <a:off x="-68849" y="4447989"/>
              <a:ext cx="821830" cy="62291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2" name="Google Shape;692;p21"/>
            <p:cNvSpPr/>
            <p:nvPr/>
          </p:nvSpPr>
          <p:spPr>
            <a:xfrm flipH="1">
              <a:off x="-63341" y="4511154"/>
              <a:ext cx="718287" cy="559748"/>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1335915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7A5C79-DF7C-4FD3-92B6-D10714F27A79}" type="slidenum">
              <a:rPr lang="en-US"/>
              <a:pPr>
                <a:defRPr/>
              </a:pPr>
              <a:t>‹#›</a:t>
            </a:fld>
            <a:endParaRPr lang="en-US"/>
          </a:p>
        </p:txBody>
      </p:sp>
    </p:spTree>
    <p:extLst>
      <p:ext uri="{BB962C8B-B14F-4D97-AF65-F5344CB8AC3E}">
        <p14:creationId xmlns:p14="http://schemas.microsoft.com/office/powerpoint/2010/main" val="28794591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04"/>
        <p:cNvGrpSpPr/>
        <p:nvPr/>
      </p:nvGrpSpPr>
      <p:grpSpPr>
        <a:xfrm>
          <a:off x="0" y="0"/>
          <a:ext cx="0" cy="0"/>
          <a:chOff x="0" y="0"/>
          <a:chExt cx="0" cy="0"/>
        </a:xfrm>
      </p:grpSpPr>
      <p:grpSp>
        <p:nvGrpSpPr>
          <p:cNvPr id="105" name="Google Shape;105;p6"/>
          <p:cNvGrpSpPr/>
          <p:nvPr/>
        </p:nvGrpSpPr>
        <p:grpSpPr>
          <a:xfrm rot="10800000" flipH="1">
            <a:off x="-1079304" y="-2433421"/>
            <a:ext cx="14530024" cy="11749408"/>
            <a:chOff x="-4077158" y="-3112644"/>
            <a:chExt cx="15874025" cy="12841819"/>
          </a:xfrm>
        </p:grpSpPr>
        <p:sp>
          <p:nvSpPr>
            <p:cNvPr id="106" name="Google Shape;106;p6"/>
            <p:cNvSpPr/>
            <p:nvPr/>
          </p:nvSpPr>
          <p:spPr>
            <a:xfrm>
              <a:off x="3890925" y="-3112644"/>
              <a:ext cx="823750" cy="4500100"/>
            </a:xfrm>
            <a:custGeom>
              <a:avLst/>
              <a:gdLst/>
              <a:ahLst/>
              <a:cxnLst/>
              <a:rect l="l" t="t" r="r" b="b"/>
              <a:pathLst>
                <a:path w="32950" h="180004" extrusionOk="0">
                  <a:moveTo>
                    <a:pt x="10912" y="1"/>
                  </a:moveTo>
                  <a:lnTo>
                    <a:pt x="0" y="180003"/>
                  </a:lnTo>
                  <a:lnTo>
                    <a:pt x="32949" y="2767"/>
                  </a:lnTo>
                  <a:lnTo>
                    <a:pt x="10912"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 name="Google Shape;107;p6"/>
            <p:cNvSpPr/>
            <p:nvPr/>
          </p:nvSpPr>
          <p:spPr>
            <a:xfrm>
              <a:off x="4530750" y="-2364144"/>
              <a:ext cx="2182425" cy="4182450"/>
            </a:xfrm>
            <a:custGeom>
              <a:avLst/>
              <a:gdLst/>
              <a:ahLst/>
              <a:cxnLst/>
              <a:rect l="l" t="t" r="r" b="b"/>
              <a:pathLst>
                <a:path w="87297" h="167298" extrusionOk="0">
                  <a:moveTo>
                    <a:pt x="67266" y="0"/>
                  </a:moveTo>
                  <a:lnTo>
                    <a:pt x="0" y="167298"/>
                  </a:lnTo>
                  <a:lnTo>
                    <a:pt x="87297" y="9575"/>
                  </a:lnTo>
                  <a:lnTo>
                    <a:pt x="67266"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 name="Google Shape;108;p6"/>
            <p:cNvSpPr/>
            <p:nvPr/>
          </p:nvSpPr>
          <p:spPr>
            <a:xfrm>
              <a:off x="5502650" y="-1676444"/>
              <a:ext cx="3316950" cy="3436250"/>
            </a:xfrm>
            <a:custGeom>
              <a:avLst/>
              <a:gdLst/>
              <a:ahLst/>
              <a:cxnLst/>
              <a:rect l="l" t="t" r="r" b="b"/>
              <a:pathLst>
                <a:path w="132678" h="137450" extrusionOk="0">
                  <a:moveTo>
                    <a:pt x="116720" y="0"/>
                  </a:moveTo>
                  <a:lnTo>
                    <a:pt x="0" y="137449"/>
                  </a:lnTo>
                  <a:lnTo>
                    <a:pt x="132678" y="15411"/>
                  </a:lnTo>
                  <a:lnTo>
                    <a:pt x="11672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 name="Google Shape;109;p6"/>
            <p:cNvSpPr/>
            <p:nvPr/>
          </p:nvSpPr>
          <p:spPr>
            <a:xfrm>
              <a:off x="6248562" y="-501110"/>
              <a:ext cx="4563276" cy="2337450"/>
            </a:xfrm>
            <a:custGeom>
              <a:avLst/>
              <a:gdLst/>
              <a:ahLst/>
              <a:cxnLst/>
              <a:rect l="l" t="t" r="r" b="b"/>
              <a:pathLst>
                <a:path w="164472" h="93498" extrusionOk="0">
                  <a:moveTo>
                    <a:pt x="154197" y="0"/>
                  </a:moveTo>
                  <a:lnTo>
                    <a:pt x="0" y="93497"/>
                  </a:lnTo>
                  <a:lnTo>
                    <a:pt x="164471" y="19666"/>
                  </a:lnTo>
                  <a:lnTo>
                    <a:pt x="154197"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 name="Google Shape;110;p6"/>
            <p:cNvSpPr/>
            <p:nvPr/>
          </p:nvSpPr>
          <p:spPr>
            <a:xfrm>
              <a:off x="5613590" y="1442556"/>
              <a:ext cx="6183194" cy="998525"/>
            </a:xfrm>
            <a:custGeom>
              <a:avLst/>
              <a:gdLst/>
              <a:ahLst/>
              <a:cxnLst/>
              <a:rect l="l" t="t" r="r" b="b"/>
              <a:pathLst>
                <a:path w="179366" h="39941" extrusionOk="0">
                  <a:moveTo>
                    <a:pt x="175839" y="1"/>
                  </a:moveTo>
                  <a:lnTo>
                    <a:pt x="0" y="39941"/>
                  </a:lnTo>
                  <a:lnTo>
                    <a:pt x="0" y="39941"/>
                  </a:lnTo>
                  <a:lnTo>
                    <a:pt x="179365" y="21886"/>
                  </a:lnTo>
                  <a:lnTo>
                    <a:pt x="175839"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 name="Google Shape;111;p6"/>
            <p:cNvSpPr/>
            <p:nvPr/>
          </p:nvSpPr>
          <p:spPr>
            <a:xfrm>
              <a:off x="6223043" y="3182701"/>
              <a:ext cx="5430807" cy="990175"/>
            </a:xfrm>
            <a:custGeom>
              <a:avLst/>
              <a:gdLst/>
              <a:ahLst/>
              <a:cxnLst/>
              <a:rect l="l" t="t" r="r" b="b"/>
              <a:pathLst>
                <a:path w="179427" h="39607" extrusionOk="0">
                  <a:moveTo>
                    <a:pt x="1" y="1"/>
                  </a:moveTo>
                  <a:lnTo>
                    <a:pt x="175870" y="39606"/>
                  </a:lnTo>
                  <a:lnTo>
                    <a:pt x="179426" y="17721"/>
                  </a:lnTo>
                  <a:lnTo>
                    <a:pt x="1"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 name="Google Shape;112;p6"/>
            <p:cNvSpPr/>
            <p:nvPr/>
          </p:nvSpPr>
          <p:spPr>
            <a:xfrm>
              <a:off x="5365894" y="3703997"/>
              <a:ext cx="6430974" cy="3639886"/>
            </a:xfrm>
            <a:custGeom>
              <a:avLst/>
              <a:gdLst/>
              <a:ahLst/>
              <a:cxnLst/>
              <a:rect l="l" t="t" r="r" b="b"/>
              <a:pathLst>
                <a:path w="164654" h="93193" extrusionOk="0">
                  <a:moveTo>
                    <a:pt x="0" y="0"/>
                  </a:moveTo>
                  <a:lnTo>
                    <a:pt x="154319" y="93193"/>
                  </a:lnTo>
                  <a:lnTo>
                    <a:pt x="164654" y="73557"/>
                  </a:lnTo>
                  <a:lnTo>
                    <a:pt x="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 name="Google Shape;113;p6"/>
            <p:cNvSpPr/>
            <p:nvPr/>
          </p:nvSpPr>
          <p:spPr>
            <a:xfrm>
              <a:off x="5436550" y="4668300"/>
              <a:ext cx="3323775" cy="3430150"/>
            </a:xfrm>
            <a:custGeom>
              <a:avLst/>
              <a:gdLst/>
              <a:ahLst/>
              <a:cxnLst/>
              <a:rect l="l" t="t" r="r" b="b"/>
              <a:pathLst>
                <a:path w="132951" h="137206" extrusionOk="0">
                  <a:moveTo>
                    <a:pt x="0" y="0"/>
                  </a:moveTo>
                  <a:lnTo>
                    <a:pt x="116963" y="137206"/>
                  </a:lnTo>
                  <a:lnTo>
                    <a:pt x="132951" y="121826"/>
                  </a:lnTo>
                  <a:lnTo>
                    <a:pt x="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 name="Google Shape;114;p6"/>
            <p:cNvSpPr/>
            <p:nvPr/>
          </p:nvSpPr>
          <p:spPr>
            <a:xfrm>
              <a:off x="4409925" y="4566475"/>
              <a:ext cx="2190025" cy="4177900"/>
            </a:xfrm>
            <a:custGeom>
              <a:avLst/>
              <a:gdLst/>
              <a:ahLst/>
              <a:cxnLst/>
              <a:rect l="l" t="t" r="r" b="b"/>
              <a:pathLst>
                <a:path w="87601" h="167116" extrusionOk="0">
                  <a:moveTo>
                    <a:pt x="0" y="0"/>
                  </a:moveTo>
                  <a:lnTo>
                    <a:pt x="67570" y="167115"/>
                  </a:lnTo>
                  <a:lnTo>
                    <a:pt x="87601" y="157601"/>
                  </a:lnTo>
                  <a:lnTo>
                    <a:pt x="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5" name="Google Shape;115;p6"/>
            <p:cNvSpPr/>
            <p:nvPr/>
          </p:nvSpPr>
          <p:spPr>
            <a:xfrm>
              <a:off x="3893950" y="5230600"/>
              <a:ext cx="831350" cy="4498575"/>
            </a:xfrm>
            <a:custGeom>
              <a:avLst/>
              <a:gdLst/>
              <a:ahLst/>
              <a:cxnLst/>
              <a:rect l="l" t="t" r="r" b="b"/>
              <a:pathLst>
                <a:path w="33254" h="179943" extrusionOk="0">
                  <a:moveTo>
                    <a:pt x="1" y="1"/>
                  </a:moveTo>
                  <a:lnTo>
                    <a:pt x="11247" y="179943"/>
                  </a:lnTo>
                  <a:lnTo>
                    <a:pt x="33254" y="177237"/>
                  </a:lnTo>
                  <a:lnTo>
                    <a:pt x="1"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6" name="Google Shape;116;p6"/>
            <p:cNvSpPr/>
            <p:nvPr/>
          </p:nvSpPr>
          <p:spPr>
            <a:xfrm>
              <a:off x="1972175" y="4682725"/>
              <a:ext cx="1155075" cy="4465900"/>
            </a:xfrm>
            <a:custGeom>
              <a:avLst/>
              <a:gdLst/>
              <a:ahLst/>
              <a:cxnLst/>
              <a:rect l="l" t="t" r="r" b="b"/>
              <a:pathLst>
                <a:path w="46203" h="178636" extrusionOk="0">
                  <a:moveTo>
                    <a:pt x="46202" y="1"/>
                  </a:moveTo>
                  <a:lnTo>
                    <a:pt x="1" y="174259"/>
                  </a:lnTo>
                  <a:lnTo>
                    <a:pt x="21764" y="178635"/>
                  </a:lnTo>
                  <a:lnTo>
                    <a:pt x="46202"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7" name="Google Shape;117;p6"/>
            <p:cNvSpPr/>
            <p:nvPr/>
          </p:nvSpPr>
          <p:spPr>
            <a:xfrm>
              <a:off x="-98525" y="4687300"/>
              <a:ext cx="2473475" cy="4044150"/>
            </a:xfrm>
            <a:custGeom>
              <a:avLst/>
              <a:gdLst/>
              <a:ahLst/>
              <a:cxnLst/>
              <a:rect l="l" t="t" r="r" b="b"/>
              <a:pathLst>
                <a:path w="98939" h="161766" extrusionOk="0">
                  <a:moveTo>
                    <a:pt x="98939" y="0"/>
                  </a:moveTo>
                  <a:lnTo>
                    <a:pt x="1" y="150732"/>
                  </a:lnTo>
                  <a:lnTo>
                    <a:pt x="19241" y="161765"/>
                  </a:lnTo>
                  <a:lnTo>
                    <a:pt x="98939"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8" name="Google Shape;118;p6"/>
            <p:cNvSpPr/>
            <p:nvPr/>
          </p:nvSpPr>
          <p:spPr>
            <a:xfrm>
              <a:off x="-2091319" y="4185762"/>
              <a:ext cx="3839192" cy="3479672"/>
            </a:xfrm>
            <a:custGeom>
              <a:avLst/>
              <a:gdLst/>
              <a:ahLst/>
              <a:cxnLst/>
              <a:rect l="l" t="t" r="r" b="b"/>
              <a:pathLst>
                <a:path w="141524" h="128271" extrusionOk="0">
                  <a:moveTo>
                    <a:pt x="141523" y="1"/>
                  </a:moveTo>
                  <a:lnTo>
                    <a:pt x="1" y="111705"/>
                  </a:lnTo>
                  <a:lnTo>
                    <a:pt x="14773" y="128270"/>
                  </a:lnTo>
                  <a:lnTo>
                    <a:pt x="141523"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9" name="Google Shape;119;p6"/>
            <p:cNvSpPr/>
            <p:nvPr/>
          </p:nvSpPr>
          <p:spPr>
            <a:xfrm>
              <a:off x="-4077158" y="3656148"/>
              <a:ext cx="5429920" cy="2613248"/>
            </a:xfrm>
            <a:custGeom>
              <a:avLst/>
              <a:gdLst/>
              <a:ahLst/>
              <a:cxnLst/>
              <a:rect l="l" t="t" r="r" b="b"/>
              <a:pathLst>
                <a:path w="169579" h="81613" extrusionOk="0">
                  <a:moveTo>
                    <a:pt x="169579" y="0"/>
                  </a:moveTo>
                  <a:lnTo>
                    <a:pt x="1" y="61217"/>
                  </a:lnTo>
                  <a:lnTo>
                    <a:pt x="8785" y="81612"/>
                  </a:lnTo>
                  <a:lnTo>
                    <a:pt x="169579"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0" name="Google Shape;120;p6"/>
            <p:cNvSpPr/>
            <p:nvPr/>
          </p:nvSpPr>
          <p:spPr>
            <a:xfrm>
              <a:off x="-2944325" y="2808075"/>
              <a:ext cx="4505425" cy="664175"/>
            </a:xfrm>
            <a:custGeom>
              <a:avLst/>
              <a:gdLst/>
              <a:ahLst/>
              <a:cxnLst/>
              <a:rect l="l" t="t" r="r" b="b"/>
              <a:pathLst>
                <a:path w="180217" h="26567" extrusionOk="0">
                  <a:moveTo>
                    <a:pt x="180217" y="1"/>
                  </a:moveTo>
                  <a:lnTo>
                    <a:pt x="1" y="4469"/>
                  </a:lnTo>
                  <a:lnTo>
                    <a:pt x="1855" y="26567"/>
                  </a:lnTo>
                  <a:lnTo>
                    <a:pt x="180217"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1" name="Google Shape;121;p6"/>
            <p:cNvSpPr/>
            <p:nvPr/>
          </p:nvSpPr>
          <p:spPr>
            <a:xfrm>
              <a:off x="-3163175" y="996326"/>
              <a:ext cx="4440075" cy="1318425"/>
            </a:xfrm>
            <a:custGeom>
              <a:avLst/>
              <a:gdLst/>
              <a:ahLst/>
              <a:cxnLst/>
              <a:rect l="l" t="t" r="r" b="b"/>
              <a:pathLst>
                <a:path w="177603" h="52737" extrusionOk="0">
                  <a:moveTo>
                    <a:pt x="5199" y="1"/>
                  </a:moveTo>
                  <a:lnTo>
                    <a:pt x="1" y="21551"/>
                  </a:lnTo>
                  <a:lnTo>
                    <a:pt x="177603" y="52737"/>
                  </a:lnTo>
                  <a:lnTo>
                    <a:pt x="5199"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2" name="Google Shape;122;p6"/>
            <p:cNvSpPr/>
            <p:nvPr/>
          </p:nvSpPr>
          <p:spPr>
            <a:xfrm>
              <a:off x="-3163168" y="-993673"/>
              <a:ext cx="4831656" cy="2868853"/>
            </a:xfrm>
            <a:custGeom>
              <a:avLst/>
              <a:gdLst/>
              <a:ahLst/>
              <a:cxnLst/>
              <a:rect l="l" t="t" r="r" b="b"/>
              <a:pathLst>
                <a:path w="158636" h="104531" extrusionOk="0">
                  <a:moveTo>
                    <a:pt x="11764" y="0"/>
                  </a:moveTo>
                  <a:lnTo>
                    <a:pt x="1" y="18815"/>
                  </a:lnTo>
                  <a:lnTo>
                    <a:pt x="158636" y="104530"/>
                  </a:lnTo>
                  <a:lnTo>
                    <a:pt x="158636" y="104530"/>
                  </a:lnTo>
                  <a:lnTo>
                    <a:pt x="11764"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3" name="Google Shape;123;p6"/>
            <p:cNvSpPr/>
            <p:nvPr/>
          </p:nvSpPr>
          <p:spPr>
            <a:xfrm>
              <a:off x="-1050675" y="-2679723"/>
              <a:ext cx="3084450" cy="3639900"/>
            </a:xfrm>
            <a:custGeom>
              <a:avLst/>
              <a:gdLst/>
              <a:ahLst/>
              <a:cxnLst/>
              <a:rect l="l" t="t" r="r" b="b"/>
              <a:pathLst>
                <a:path w="123378" h="145596" extrusionOk="0">
                  <a:moveTo>
                    <a:pt x="17083" y="0"/>
                  </a:moveTo>
                  <a:lnTo>
                    <a:pt x="1" y="14134"/>
                  </a:lnTo>
                  <a:lnTo>
                    <a:pt x="123377" y="145595"/>
                  </a:lnTo>
                  <a:lnTo>
                    <a:pt x="123377" y="145595"/>
                  </a:lnTo>
                  <a:lnTo>
                    <a:pt x="17083"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4" name="Google Shape;124;p6"/>
            <p:cNvSpPr/>
            <p:nvPr/>
          </p:nvSpPr>
          <p:spPr>
            <a:xfrm>
              <a:off x="1034475" y="-2589069"/>
              <a:ext cx="1887600" cy="4293400"/>
            </a:xfrm>
            <a:custGeom>
              <a:avLst/>
              <a:gdLst/>
              <a:ahLst/>
              <a:cxnLst/>
              <a:rect l="l" t="t" r="r" b="b"/>
              <a:pathLst>
                <a:path w="75504" h="171736" extrusionOk="0">
                  <a:moveTo>
                    <a:pt x="20700" y="0"/>
                  </a:moveTo>
                  <a:lnTo>
                    <a:pt x="1" y="7994"/>
                  </a:lnTo>
                  <a:lnTo>
                    <a:pt x="75504" y="171735"/>
                  </a:lnTo>
                  <a:lnTo>
                    <a:pt x="2070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25" name="Google Shape;125;p6"/>
          <p:cNvSpPr txBox="1">
            <a:spLocks noGrp="1"/>
          </p:cNvSpPr>
          <p:nvPr>
            <p:ph type="title"/>
          </p:nvPr>
        </p:nvSpPr>
        <p:spPr>
          <a:xfrm>
            <a:off x="960000" y="719200"/>
            <a:ext cx="102812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80882203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418"/>
        <p:cNvGrpSpPr/>
        <p:nvPr/>
      </p:nvGrpSpPr>
      <p:grpSpPr>
        <a:xfrm>
          <a:off x="0" y="0"/>
          <a:ext cx="0" cy="0"/>
          <a:chOff x="0" y="0"/>
          <a:chExt cx="0" cy="0"/>
        </a:xfrm>
      </p:grpSpPr>
      <p:sp>
        <p:nvSpPr>
          <p:cNvPr id="419" name="Google Shape;419;p13"/>
          <p:cNvSpPr/>
          <p:nvPr/>
        </p:nvSpPr>
        <p:spPr>
          <a:xfrm flipH="1">
            <a:off x="0" y="1"/>
            <a:ext cx="4035109" cy="4323935"/>
          </a:xfrm>
          <a:custGeom>
            <a:avLst/>
            <a:gdLst/>
            <a:ahLst/>
            <a:cxnLst/>
            <a:rect l="l" t="t" r="r" b="b"/>
            <a:pathLst>
              <a:path w="22912" h="24552" extrusionOk="0">
                <a:moveTo>
                  <a:pt x="0" y="1"/>
                </a:moveTo>
                <a:cubicBezTo>
                  <a:pt x="1181" y="570"/>
                  <a:pt x="2684" y="1370"/>
                  <a:pt x="2928" y="2916"/>
                </a:cubicBezTo>
                <a:cubicBezTo>
                  <a:pt x="3660" y="7659"/>
                  <a:pt x="5043" y="9462"/>
                  <a:pt x="9598" y="9462"/>
                </a:cubicBezTo>
                <a:cubicBezTo>
                  <a:pt x="14153" y="9462"/>
                  <a:pt x="16105" y="10806"/>
                  <a:pt x="15942" y="14192"/>
                </a:cubicBezTo>
                <a:cubicBezTo>
                  <a:pt x="15780" y="17596"/>
                  <a:pt x="17826" y="23221"/>
                  <a:pt x="22911" y="24552"/>
                </a:cubicBezTo>
                <a:lnTo>
                  <a:pt x="22911" y="1"/>
                </a:lnTo>
                <a:close/>
              </a:path>
            </a:pathLst>
          </a:custGeom>
          <a:solidFill>
            <a:srgbClr val="FFFFFF">
              <a:alpha val="74110"/>
            </a:srgbClr>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0" name="Google Shape;420;p13"/>
          <p:cNvSpPr/>
          <p:nvPr/>
        </p:nvSpPr>
        <p:spPr>
          <a:xfrm rot="-5400000" flipH="1">
            <a:off x="8011259" y="-145627"/>
            <a:ext cx="4035109" cy="4326389"/>
          </a:xfrm>
          <a:custGeom>
            <a:avLst/>
            <a:gdLst/>
            <a:ahLst/>
            <a:cxnLst/>
            <a:rect l="l" t="t" r="r" b="b"/>
            <a:pathLst>
              <a:path w="22899" h="24552" extrusionOk="0">
                <a:moveTo>
                  <a:pt x="0" y="0"/>
                </a:moveTo>
                <a:lnTo>
                  <a:pt x="0" y="24551"/>
                </a:lnTo>
                <a:lnTo>
                  <a:pt x="22899" y="24551"/>
                </a:lnTo>
                <a:cubicBezTo>
                  <a:pt x="21718" y="23995"/>
                  <a:pt x="20215" y="23194"/>
                  <a:pt x="19971" y="21649"/>
                </a:cubicBezTo>
                <a:cubicBezTo>
                  <a:pt x="19239" y="16905"/>
                  <a:pt x="17856" y="15103"/>
                  <a:pt x="13301" y="15103"/>
                </a:cubicBezTo>
                <a:cubicBezTo>
                  <a:pt x="8746" y="15103"/>
                  <a:pt x="6794" y="13759"/>
                  <a:pt x="6957" y="10359"/>
                </a:cubicBezTo>
                <a:cubicBezTo>
                  <a:pt x="7119" y="6969"/>
                  <a:pt x="5073" y="1344"/>
                  <a:pt x="0" y="0"/>
                </a:cubicBezTo>
                <a:close/>
              </a:path>
            </a:pathLst>
          </a:custGeom>
          <a:solidFill>
            <a:srgbClr val="FFFFFF">
              <a:alpha val="74110"/>
            </a:srgbClr>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1" name="Google Shape;421;p13"/>
          <p:cNvSpPr/>
          <p:nvPr/>
        </p:nvSpPr>
        <p:spPr>
          <a:xfrm>
            <a:off x="1136617" y="3438300"/>
            <a:ext cx="890000" cy="890000"/>
          </a:xfrm>
          <a:prstGeom prst="ellipse">
            <a:avLst/>
          </a:prstGeom>
          <a:solidFill>
            <a:srgbClr val="FFFFFF">
              <a:alpha val="74110"/>
            </a:srgbClr>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2" name="Google Shape;422;p13"/>
          <p:cNvSpPr/>
          <p:nvPr/>
        </p:nvSpPr>
        <p:spPr>
          <a:xfrm>
            <a:off x="9593200" y="1508600"/>
            <a:ext cx="591600" cy="591600"/>
          </a:xfrm>
          <a:prstGeom prst="ellipse">
            <a:avLst/>
          </a:prstGeom>
          <a:solidFill>
            <a:srgbClr val="FFFFFF">
              <a:alpha val="74110"/>
            </a:srgbClr>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23" name="Google Shape;423;p13"/>
          <p:cNvGrpSpPr/>
          <p:nvPr/>
        </p:nvGrpSpPr>
        <p:grpSpPr>
          <a:xfrm rot="8654819">
            <a:off x="-336855" y="-636386"/>
            <a:ext cx="2359905" cy="3273269"/>
            <a:chOff x="241610" y="2190489"/>
            <a:chExt cx="1027376" cy="1424908"/>
          </a:xfrm>
        </p:grpSpPr>
        <p:sp>
          <p:nvSpPr>
            <p:cNvPr id="424" name="Google Shape;424;p13"/>
            <p:cNvSpPr/>
            <p:nvPr/>
          </p:nvSpPr>
          <p:spPr>
            <a:xfrm>
              <a:off x="425295" y="2693623"/>
              <a:ext cx="418392" cy="921774"/>
            </a:xfrm>
            <a:custGeom>
              <a:avLst/>
              <a:gdLst/>
              <a:ahLst/>
              <a:cxnLst/>
              <a:rect l="l" t="t" r="r" b="b"/>
              <a:pathLst>
                <a:path w="3510" h="7733" extrusionOk="0">
                  <a:moveTo>
                    <a:pt x="46" y="0"/>
                  </a:moveTo>
                  <a:cubicBezTo>
                    <a:pt x="24" y="0"/>
                    <a:pt x="1" y="20"/>
                    <a:pt x="18" y="45"/>
                  </a:cubicBezTo>
                  <a:cubicBezTo>
                    <a:pt x="1023" y="2663"/>
                    <a:pt x="2106" y="5235"/>
                    <a:pt x="3432" y="7716"/>
                  </a:cubicBezTo>
                  <a:cubicBezTo>
                    <a:pt x="3441" y="7728"/>
                    <a:pt x="3451" y="7732"/>
                    <a:pt x="3461" y="7732"/>
                  </a:cubicBezTo>
                  <a:cubicBezTo>
                    <a:pt x="3486" y="7732"/>
                    <a:pt x="3510" y="7704"/>
                    <a:pt x="3501" y="7674"/>
                  </a:cubicBezTo>
                  <a:cubicBezTo>
                    <a:pt x="2174" y="5209"/>
                    <a:pt x="1088" y="2634"/>
                    <a:pt x="73" y="19"/>
                  </a:cubicBezTo>
                  <a:cubicBezTo>
                    <a:pt x="69" y="6"/>
                    <a:pt x="57" y="0"/>
                    <a:pt x="46"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5" name="Google Shape;425;p13"/>
            <p:cNvSpPr/>
            <p:nvPr/>
          </p:nvSpPr>
          <p:spPr>
            <a:xfrm>
              <a:off x="463439" y="3122021"/>
              <a:ext cx="197634" cy="125637"/>
            </a:xfrm>
            <a:custGeom>
              <a:avLst/>
              <a:gdLst/>
              <a:ahLst/>
              <a:cxnLst/>
              <a:rect l="l" t="t" r="r" b="b"/>
              <a:pathLst>
                <a:path w="1658" h="1054" extrusionOk="0">
                  <a:moveTo>
                    <a:pt x="42" y="1"/>
                  </a:moveTo>
                  <a:cubicBezTo>
                    <a:pt x="8" y="1"/>
                    <a:pt x="0" y="59"/>
                    <a:pt x="36" y="71"/>
                  </a:cubicBezTo>
                  <a:cubicBezTo>
                    <a:pt x="592" y="289"/>
                    <a:pt x="1174" y="597"/>
                    <a:pt x="1581" y="1046"/>
                  </a:cubicBezTo>
                  <a:cubicBezTo>
                    <a:pt x="1589" y="1051"/>
                    <a:pt x="1597" y="1053"/>
                    <a:pt x="1604" y="1053"/>
                  </a:cubicBezTo>
                  <a:cubicBezTo>
                    <a:pt x="1635" y="1053"/>
                    <a:pt x="1657" y="1015"/>
                    <a:pt x="1636" y="991"/>
                  </a:cubicBezTo>
                  <a:cubicBezTo>
                    <a:pt x="1216" y="532"/>
                    <a:pt x="621" y="233"/>
                    <a:pt x="52" y="2"/>
                  </a:cubicBezTo>
                  <a:cubicBezTo>
                    <a:pt x="49" y="1"/>
                    <a:pt x="45" y="1"/>
                    <a:pt x="42"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6" name="Google Shape;426;p13"/>
            <p:cNvSpPr/>
            <p:nvPr/>
          </p:nvSpPr>
          <p:spPr>
            <a:xfrm>
              <a:off x="603378" y="2940005"/>
              <a:ext cx="57335" cy="205501"/>
            </a:xfrm>
            <a:custGeom>
              <a:avLst/>
              <a:gdLst/>
              <a:ahLst/>
              <a:cxnLst/>
              <a:rect l="l" t="t" r="r" b="b"/>
              <a:pathLst>
                <a:path w="481" h="1724" extrusionOk="0">
                  <a:moveTo>
                    <a:pt x="423" y="0"/>
                  </a:moveTo>
                  <a:cubicBezTo>
                    <a:pt x="413" y="0"/>
                    <a:pt x="402" y="4"/>
                    <a:pt x="394" y="11"/>
                  </a:cubicBezTo>
                  <a:cubicBezTo>
                    <a:pt x="98" y="499"/>
                    <a:pt x="0" y="1123"/>
                    <a:pt x="29" y="1692"/>
                  </a:cubicBezTo>
                  <a:cubicBezTo>
                    <a:pt x="29" y="1713"/>
                    <a:pt x="47" y="1724"/>
                    <a:pt x="64" y="1724"/>
                  </a:cubicBezTo>
                  <a:cubicBezTo>
                    <a:pt x="81" y="1724"/>
                    <a:pt x="98" y="1713"/>
                    <a:pt x="98" y="1692"/>
                  </a:cubicBezTo>
                  <a:cubicBezTo>
                    <a:pt x="68" y="1136"/>
                    <a:pt x="163" y="528"/>
                    <a:pt x="462" y="53"/>
                  </a:cubicBezTo>
                  <a:cubicBezTo>
                    <a:pt x="481" y="22"/>
                    <a:pt x="452" y="0"/>
                    <a:pt x="423"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7" name="Google Shape;427;p13"/>
            <p:cNvSpPr/>
            <p:nvPr/>
          </p:nvSpPr>
          <p:spPr>
            <a:xfrm>
              <a:off x="384767" y="2835707"/>
              <a:ext cx="175820" cy="177727"/>
            </a:xfrm>
            <a:custGeom>
              <a:avLst/>
              <a:gdLst/>
              <a:ahLst/>
              <a:cxnLst/>
              <a:rect l="l" t="t" r="r" b="b"/>
              <a:pathLst>
                <a:path w="1475" h="1491" extrusionOk="0">
                  <a:moveTo>
                    <a:pt x="47" y="1"/>
                  </a:moveTo>
                  <a:cubicBezTo>
                    <a:pt x="22" y="1"/>
                    <a:pt x="0" y="51"/>
                    <a:pt x="33" y="73"/>
                  </a:cubicBezTo>
                  <a:cubicBezTo>
                    <a:pt x="550" y="453"/>
                    <a:pt x="1064" y="915"/>
                    <a:pt x="1402" y="1471"/>
                  </a:cubicBezTo>
                  <a:cubicBezTo>
                    <a:pt x="1411" y="1485"/>
                    <a:pt x="1423" y="1490"/>
                    <a:pt x="1434" y="1490"/>
                  </a:cubicBezTo>
                  <a:cubicBezTo>
                    <a:pt x="1456" y="1490"/>
                    <a:pt x="1474" y="1470"/>
                    <a:pt x="1457" y="1442"/>
                  </a:cubicBezTo>
                  <a:cubicBezTo>
                    <a:pt x="1119" y="873"/>
                    <a:pt x="589" y="398"/>
                    <a:pt x="62" y="8"/>
                  </a:cubicBezTo>
                  <a:cubicBezTo>
                    <a:pt x="57" y="3"/>
                    <a:pt x="52" y="1"/>
                    <a:pt x="47"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8" name="Google Shape;428;p13"/>
            <p:cNvSpPr/>
            <p:nvPr/>
          </p:nvSpPr>
          <p:spPr>
            <a:xfrm>
              <a:off x="492642" y="2740587"/>
              <a:ext cx="55070" cy="130524"/>
            </a:xfrm>
            <a:custGeom>
              <a:avLst/>
              <a:gdLst/>
              <a:ahLst/>
              <a:cxnLst/>
              <a:rect l="l" t="t" r="r" b="b"/>
              <a:pathLst>
                <a:path w="462" h="1095" extrusionOk="0">
                  <a:moveTo>
                    <a:pt x="412" y="1"/>
                  </a:moveTo>
                  <a:cubicBezTo>
                    <a:pt x="403" y="1"/>
                    <a:pt x="393" y="6"/>
                    <a:pt x="389" y="19"/>
                  </a:cubicBezTo>
                  <a:cubicBezTo>
                    <a:pt x="214" y="344"/>
                    <a:pt x="77" y="695"/>
                    <a:pt x="9" y="1050"/>
                  </a:cubicBezTo>
                  <a:cubicBezTo>
                    <a:pt x="0" y="1075"/>
                    <a:pt x="26" y="1095"/>
                    <a:pt x="49" y="1095"/>
                  </a:cubicBezTo>
                  <a:cubicBezTo>
                    <a:pt x="61" y="1095"/>
                    <a:pt x="73" y="1089"/>
                    <a:pt x="77" y="1076"/>
                  </a:cubicBezTo>
                  <a:cubicBezTo>
                    <a:pt x="146" y="708"/>
                    <a:pt x="266" y="370"/>
                    <a:pt x="441" y="45"/>
                  </a:cubicBezTo>
                  <a:cubicBezTo>
                    <a:pt x="462" y="27"/>
                    <a:pt x="435" y="1"/>
                    <a:pt x="412"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9" name="Google Shape;429;p13"/>
            <p:cNvSpPr/>
            <p:nvPr/>
          </p:nvSpPr>
          <p:spPr>
            <a:xfrm>
              <a:off x="331962" y="2998770"/>
              <a:ext cx="180826" cy="156748"/>
            </a:xfrm>
            <a:custGeom>
              <a:avLst/>
              <a:gdLst/>
              <a:ahLst/>
              <a:cxnLst/>
              <a:rect l="l" t="t" r="r" b="b"/>
              <a:pathLst>
                <a:path w="1517" h="1315" extrusionOk="0">
                  <a:moveTo>
                    <a:pt x="913" y="1"/>
                  </a:moveTo>
                  <a:cubicBezTo>
                    <a:pt x="907" y="1"/>
                    <a:pt x="901" y="2"/>
                    <a:pt x="895" y="6"/>
                  </a:cubicBezTo>
                  <a:cubicBezTo>
                    <a:pt x="762" y="87"/>
                    <a:pt x="937" y="360"/>
                    <a:pt x="937" y="360"/>
                  </a:cubicBezTo>
                  <a:cubicBezTo>
                    <a:pt x="937" y="360"/>
                    <a:pt x="746" y="108"/>
                    <a:pt x="633" y="108"/>
                  </a:cubicBezTo>
                  <a:cubicBezTo>
                    <a:pt x="615" y="108"/>
                    <a:pt x="599" y="114"/>
                    <a:pt x="586" y="129"/>
                  </a:cubicBezTo>
                  <a:cubicBezTo>
                    <a:pt x="476" y="223"/>
                    <a:pt x="733" y="523"/>
                    <a:pt x="733" y="523"/>
                  </a:cubicBezTo>
                  <a:cubicBezTo>
                    <a:pt x="733" y="523"/>
                    <a:pt x="527" y="349"/>
                    <a:pt x="404" y="349"/>
                  </a:cubicBezTo>
                  <a:cubicBezTo>
                    <a:pt x="370" y="349"/>
                    <a:pt x="341" y="363"/>
                    <a:pt x="326" y="399"/>
                  </a:cubicBezTo>
                  <a:cubicBezTo>
                    <a:pt x="261" y="562"/>
                    <a:pt x="570" y="753"/>
                    <a:pt x="570" y="753"/>
                  </a:cubicBezTo>
                  <a:cubicBezTo>
                    <a:pt x="570" y="753"/>
                    <a:pt x="390" y="691"/>
                    <a:pt x="256" y="691"/>
                  </a:cubicBezTo>
                  <a:cubicBezTo>
                    <a:pt x="173" y="691"/>
                    <a:pt x="107" y="715"/>
                    <a:pt x="112" y="792"/>
                  </a:cubicBezTo>
                  <a:cubicBezTo>
                    <a:pt x="125" y="981"/>
                    <a:pt x="463" y="1010"/>
                    <a:pt x="463" y="1010"/>
                  </a:cubicBezTo>
                  <a:cubicBezTo>
                    <a:pt x="463" y="1010"/>
                    <a:pt x="1" y="1023"/>
                    <a:pt x="125" y="1186"/>
                  </a:cubicBezTo>
                  <a:cubicBezTo>
                    <a:pt x="198" y="1294"/>
                    <a:pt x="493" y="1315"/>
                    <a:pt x="709" y="1315"/>
                  </a:cubicBezTo>
                  <a:cubicBezTo>
                    <a:pt x="845" y="1315"/>
                    <a:pt x="950" y="1306"/>
                    <a:pt x="950" y="1306"/>
                  </a:cubicBezTo>
                  <a:cubicBezTo>
                    <a:pt x="950" y="1306"/>
                    <a:pt x="1357" y="1293"/>
                    <a:pt x="1438" y="1092"/>
                  </a:cubicBezTo>
                  <a:cubicBezTo>
                    <a:pt x="1516" y="895"/>
                    <a:pt x="1070" y="1"/>
                    <a:pt x="913" y="1"/>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0" name="Google Shape;430;p13"/>
            <p:cNvSpPr/>
            <p:nvPr/>
          </p:nvSpPr>
          <p:spPr>
            <a:xfrm>
              <a:off x="428871" y="3073746"/>
              <a:ext cx="79626" cy="80818"/>
            </a:xfrm>
            <a:custGeom>
              <a:avLst/>
              <a:gdLst/>
              <a:ahLst/>
              <a:cxnLst/>
              <a:rect l="l" t="t" r="r" b="b"/>
              <a:pathLst>
                <a:path w="668" h="678" extrusionOk="0">
                  <a:moveTo>
                    <a:pt x="531" y="1"/>
                  </a:moveTo>
                  <a:cubicBezTo>
                    <a:pt x="463" y="14"/>
                    <a:pt x="407" y="27"/>
                    <a:pt x="355" y="69"/>
                  </a:cubicBezTo>
                  <a:cubicBezTo>
                    <a:pt x="124" y="189"/>
                    <a:pt x="1" y="433"/>
                    <a:pt x="17" y="677"/>
                  </a:cubicBezTo>
                  <a:lnTo>
                    <a:pt x="137" y="677"/>
                  </a:lnTo>
                  <a:cubicBezTo>
                    <a:pt x="137" y="677"/>
                    <a:pt x="544" y="664"/>
                    <a:pt x="625" y="463"/>
                  </a:cubicBezTo>
                  <a:cubicBezTo>
                    <a:pt x="668" y="381"/>
                    <a:pt x="612" y="189"/>
                    <a:pt x="531"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1" name="Google Shape;431;p13"/>
            <p:cNvSpPr/>
            <p:nvPr/>
          </p:nvSpPr>
          <p:spPr>
            <a:xfrm>
              <a:off x="241610" y="2713291"/>
              <a:ext cx="179277" cy="155556"/>
            </a:xfrm>
            <a:custGeom>
              <a:avLst/>
              <a:gdLst/>
              <a:ahLst/>
              <a:cxnLst/>
              <a:rect l="l" t="t" r="r" b="b"/>
              <a:pathLst>
                <a:path w="1504" h="1305" extrusionOk="0">
                  <a:moveTo>
                    <a:pt x="953" y="1"/>
                  </a:moveTo>
                  <a:cubicBezTo>
                    <a:pt x="948" y="1"/>
                    <a:pt x="943" y="2"/>
                    <a:pt x="938" y="4"/>
                  </a:cubicBezTo>
                  <a:cubicBezTo>
                    <a:pt x="801" y="72"/>
                    <a:pt x="964" y="355"/>
                    <a:pt x="964" y="355"/>
                  </a:cubicBezTo>
                  <a:cubicBezTo>
                    <a:pt x="964" y="355"/>
                    <a:pt x="784" y="82"/>
                    <a:pt x="659" y="82"/>
                  </a:cubicBezTo>
                  <a:cubicBezTo>
                    <a:pt x="643" y="82"/>
                    <a:pt x="627" y="87"/>
                    <a:pt x="613" y="98"/>
                  </a:cubicBezTo>
                  <a:cubicBezTo>
                    <a:pt x="502" y="193"/>
                    <a:pt x="746" y="505"/>
                    <a:pt x="746" y="505"/>
                  </a:cubicBezTo>
                  <a:cubicBezTo>
                    <a:pt x="746" y="505"/>
                    <a:pt x="534" y="302"/>
                    <a:pt x="410" y="302"/>
                  </a:cubicBezTo>
                  <a:cubicBezTo>
                    <a:pt x="380" y="302"/>
                    <a:pt x="355" y="313"/>
                    <a:pt x="339" y="342"/>
                  </a:cubicBezTo>
                  <a:cubicBezTo>
                    <a:pt x="258" y="505"/>
                    <a:pt x="557" y="710"/>
                    <a:pt x="557" y="710"/>
                  </a:cubicBezTo>
                  <a:cubicBezTo>
                    <a:pt x="557" y="710"/>
                    <a:pt x="362" y="634"/>
                    <a:pt x="225" y="634"/>
                  </a:cubicBezTo>
                  <a:cubicBezTo>
                    <a:pt x="152" y="634"/>
                    <a:pt x="96" y="656"/>
                    <a:pt x="96" y="723"/>
                  </a:cubicBezTo>
                  <a:cubicBezTo>
                    <a:pt x="109" y="924"/>
                    <a:pt x="434" y="967"/>
                    <a:pt x="434" y="967"/>
                  </a:cubicBezTo>
                  <a:cubicBezTo>
                    <a:pt x="434" y="967"/>
                    <a:pt x="409" y="965"/>
                    <a:pt x="372" y="965"/>
                  </a:cubicBezTo>
                  <a:cubicBezTo>
                    <a:pt x="250" y="965"/>
                    <a:pt x="0" y="982"/>
                    <a:pt x="83" y="1129"/>
                  </a:cubicBezTo>
                  <a:cubicBezTo>
                    <a:pt x="190" y="1305"/>
                    <a:pt x="909" y="1305"/>
                    <a:pt x="909" y="1305"/>
                  </a:cubicBezTo>
                  <a:cubicBezTo>
                    <a:pt x="909" y="1305"/>
                    <a:pt x="914" y="1305"/>
                    <a:pt x="923" y="1305"/>
                  </a:cubicBezTo>
                  <a:cubicBezTo>
                    <a:pt x="997" y="1305"/>
                    <a:pt x="1326" y="1295"/>
                    <a:pt x="1409" y="1116"/>
                  </a:cubicBezTo>
                  <a:cubicBezTo>
                    <a:pt x="1504" y="918"/>
                    <a:pt x="1112" y="1"/>
                    <a:pt x="953" y="1"/>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2" name="Google Shape;432;p13"/>
            <p:cNvSpPr/>
            <p:nvPr/>
          </p:nvSpPr>
          <p:spPr>
            <a:xfrm>
              <a:off x="333989" y="2791246"/>
              <a:ext cx="80698" cy="77599"/>
            </a:xfrm>
            <a:custGeom>
              <a:avLst/>
              <a:gdLst/>
              <a:ahLst/>
              <a:cxnLst/>
              <a:rect l="l" t="t" r="r" b="b"/>
              <a:pathLst>
                <a:path w="677" h="651" extrusionOk="0">
                  <a:moveTo>
                    <a:pt x="569" y="0"/>
                  </a:moveTo>
                  <a:cubicBezTo>
                    <a:pt x="501" y="0"/>
                    <a:pt x="446" y="26"/>
                    <a:pt x="390" y="56"/>
                  </a:cubicBezTo>
                  <a:cubicBezTo>
                    <a:pt x="147" y="163"/>
                    <a:pt x="13" y="394"/>
                    <a:pt x="0" y="638"/>
                  </a:cubicBezTo>
                  <a:cubicBezTo>
                    <a:pt x="81" y="651"/>
                    <a:pt x="134" y="651"/>
                    <a:pt x="134" y="651"/>
                  </a:cubicBezTo>
                  <a:cubicBezTo>
                    <a:pt x="134" y="651"/>
                    <a:pt x="139" y="651"/>
                    <a:pt x="148" y="651"/>
                  </a:cubicBezTo>
                  <a:cubicBezTo>
                    <a:pt x="222" y="651"/>
                    <a:pt x="551" y="641"/>
                    <a:pt x="634" y="462"/>
                  </a:cubicBezTo>
                  <a:cubicBezTo>
                    <a:pt x="677" y="381"/>
                    <a:pt x="634" y="202"/>
                    <a:pt x="569"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3" name="Google Shape;433;p13"/>
            <p:cNvSpPr/>
            <p:nvPr/>
          </p:nvSpPr>
          <p:spPr>
            <a:xfrm>
              <a:off x="304308" y="2550347"/>
              <a:ext cx="173198" cy="157463"/>
            </a:xfrm>
            <a:custGeom>
              <a:avLst/>
              <a:gdLst/>
              <a:ahLst/>
              <a:cxnLst/>
              <a:rect l="l" t="t" r="r" b="b"/>
              <a:pathLst>
                <a:path w="1453" h="1321" extrusionOk="0">
                  <a:moveTo>
                    <a:pt x="978" y="1"/>
                  </a:moveTo>
                  <a:cubicBezTo>
                    <a:pt x="973" y="1"/>
                    <a:pt x="969" y="1"/>
                    <a:pt x="965" y="2"/>
                  </a:cubicBezTo>
                  <a:cubicBezTo>
                    <a:pt x="831" y="28"/>
                    <a:pt x="883" y="421"/>
                    <a:pt x="883" y="421"/>
                  </a:cubicBezTo>
                  <a:cubicBezTo>
                    <a:pt x="883" y="421"/>
                    <a:pt x="775" y="70"/>
                    <a:pt x="653" y="70"/>
                  </a:cubicBezTo>
                  <a:cubicBezTo>
                    <a:pt x="640" y="70"/>
                    <a:pt x="627" y="74"/>
                    <a:pt x="613" y="83"/>
                  </a:cubicBezTo>
                  <a:cubicBezTo>
                    <a:pt x="464" y="191"/>
                    <a:pt x="626" y="516"/>
                    <a:pt x="626" y="516"/>
                  </a:cubicBezTo>
                  <a:cubicBezTo>
                    <a:pt x="626" y="516"/>
                    <a:pt x="410" y="256"/>
                    <a:pt x="279" y="256"/>
                  </a:cubicBezTo>
                  <a:cubicBezTo>
                    <a:pt x="249" y="256"/>
                    <a:pt x="224" y="269"/>
                    <a:pt x="207" y="301"/>
                  </a:cubicBezTo>
                  <a:cubicBezTo>
                    <a:pt x="126" y="477"/>
                    <a:pt x="396" y="665"/>
                    <a:pt x="396" y="665"/>
                  </a:cubicBezTo>
                  <a:cubicBezTo>
                    <a:pt x="396" y="665"/>
                    <a:pt x="201" y="555"/>
                    <a:pt x="86" y="555"/>
                  </a:cubicBezTo>
                  <a:cubicBezTo>
                    <a:pt x="35" y="555"/>
                    <a:pt x="0" y="576"/>
                    <a:pt x="5" y="639"/>
                  </a:cubicBezTo>
                  <a:cubicBezTo>
                    <a:pt x="5" y="857"/>
                    <a:pt x="639" y="1195"/>
                    <a:pt x="639" y="1195"/>
                  </a:cubicBezTo>
                  <a:cubicBezTo>
                    <a:pt x="639" y="1195"/>
                    <a:pt x="838" y="1320"/>
                    <a:pt x="1016" y="1320"/>
                  </a:cubicBezTo>
                  <a:cubicBezTo>
                    <a:pt x="1071" y="1320"/>
                    <a:pt x="1125" y="1308"/>
                    <a:pt x="1169" y="1277"/>
                  </a:cubicBezTo>
                  <a:cubicBezTo>
                    <a:pt x="1345" y="1153"/>
                    <a:pt x="1452" y="83"/>
                    <a:pt x="1306" y="70"/>
                  </a:cubicBezTo>
                  <a:cubicBezTo>
                    <a:pt x="1143" y="70"/>
                    <a:pt x="1143" y="395"/>
                    <a:pt x="1143" y="395"/>
                  </a:cubicBezTo>
                  <a:cubicBezTo>
                    <a:pt x="1143" y="395"/>
                    <a:pt x="1116" y="1"/>
                    <a:pt x="978" y="1"/>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4" name="Google Shape;434;p13"/>
            <p:cNvSpPr/>
            <p:nvPr/>
          </p:nvSpPr>
          <p:spPr>
            <a:xfrm>
              <a:off x="367722" y="2645467"/>
              <a:ext cx="95479" cy="62342"/>
            </a:xfrm>
            <a:custGeom>
              <a:avLst/>
              <a:gdLst/>
              <a:ahLst/>
              <a:cxnLst/>
              <a:rect l="l" t="t" r="r" b="b"/>
              <a:pathLst>
                <a:path w="801" h="523" extrusionOk="0">
                  <a:moveTo>
                    <a:pt x="557" y="1"/>
                  </a:moveTo>
                  <a:cubicBezTo>
                    <a:pt x="314" y="1"/>
                    <a:pt x="113" y="129"/>
                    <a:pt x="0" y="329"/>
                  </a:cubicBezTo>
                  <a:cubicBezTo>
                    <a:pt x="55" y="368"/>
                    <a:pt x="107" y="397"/>
                    <a:pt x="107" y="397"/>
                  </a:cubicBezTo>
                  <a:cubicBezTo>
                    <a:pt x="107" y="397"/>
                    <a:pt x="306" y="522"/>
                    <a:pt x="484" y="522"/>
                  </a:cubicBezTo>
                  <a:cubicBezTo>
                    <a:pt x="539" y="522"/>
                    <a:pt x="593" y="510"/>
                    <a:pt x="637" y="479"/>
                  </a:cubicBezTo>
                  <a:cubicBezTo>
                    <a:pt x="706" y="436"/>
                    <a:pt x="758" y="248"/>
                    <a:pt x="800" y="43"/>
                  </a:cubicBezTo>
                  <a:cubicBezTo>
                    <a:pt x="745" y="17"/>
                    <a:pt x="676" y="4"/>
                    <a:pt x="624" y="4"/>
                  </a:cubicBezTo>
                  <a:cubicBezTo>
                    <a:pt x="602" y="2"/>
                    <a:pt x="579" y="1"/>
                    <a:pt x="557"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5" name="Google Shape;435;p13"/>
            <p:cNvSpPr/>
            <p:nvPr/>
          </p:nvSpPr>
          <p:spPr>
            <a:xfrm>
              <a:off x="506469" y="2598146"/>
              <a:ext cx="172244" cy="162112"/>
            </a:xfrm>
            <a:custGeom>
              <a:avLst/>
              <a:gdLst/>
              <a:ahLst/>
              <a:cxnLst/>
              <a:rect l="l" t="t" r="r" b="b"/>
              <a:pathLst>
                <a:path w="1445" h="1360" extrusionOk="0">
                  <a:moveTo>
                    <a:pt x="234" y="0"/>
                  </a:moveTo>
                  <a:cubicBezTo>
                    <a:pt x="218" y="0"/>
                    <a:pt x="199" y="7"/>
                    <a:pt x="179" y="20"/>
                  </a:cubicBezTo>
                  <a:cubicBezTo>
                    <a:pt x="0" y="157"/>
                    <a:pt x="82" y="863"/>
                    <a:pt x="82" y="863"/>
                  </a:cubicBezTo>
                  <a:cubicBezTo>
                    <a:pt x="82" y="863"/>
                    <a:pt x="98" y="1269"/>
                    <a:pt x="299" y="1350"/>
                  </a:cubicBezTo>
                  <a:cubicBezTo>
                    <a:pt x="314" y="1356"/>
                    <a:pt x="333" y="1359"/>
                    <a:pt x="355" y="1359"/>
                  </a:cubicBezTo>
                  <a:cubicBezTo>
                    <a:pt x="636" y="1359"/>
                    <a:pt x="1445" y="905"/>
                    <a:pt x="1369" y="781"/>
                  </a:cubicBezTo>
                  <a:cubicBezTo>
                    <a:pt x="1351" y="745"/>
                    <a:pt x="1318" y="732"/>
                    <a:pt x="1279" y="732"/>
                  </a:cubicBezTo>
                  <a:cubicBezTo>
                    <a:pt x="1171" y="732"/>
                    <a:pt x="1018" y="833"/>
                    <a:pt x="1018" y="833"/>
                  </a:cubicBezTo>
                  <a:cubicBezTo>
                    <a:pt x="1018" y="833"/>
                    <a:pt x="1356" y="577"/>
                    <a:pt x="1249" y="469"/>
                  </a:cubicBezTo>
                  <a:cubicBezTo>
                    <a:pt x="1230" y="451"/>
                    <a:pt x="1207" y="443"/>
                    <a:pt x="1181" y="443"/>
                  </a:cubicBezTo>
                  <a:cubicBezTo>
                    <a:pt x="1051" y="443"/>
                    <a:pt x="855" y="632"/>
                    <a:pt x="855" y="632"/>
                  </a:cubicBezTo>
                  <a:cubicBezTo>
                    <a:pt x="855" y="632"/>
                    <a:pt x="1138" y="277"/>
                    <a:pt x="976" y="225"/>
                  </a:cubicBezTo>
                  <a:cubicBezTo>
                    <a:pt x="960" y="219"/>
                    <a:pt x="943" y="216"/>
                    <a:pt x="927" y="216"/>
                  </a:cubicBezTo>
                  <a:cubicBezTo>
                    <a:pt x="778" y="216"/>
                    <a:pt x="625" y="469"/>
                    <a:pt x="625" y="469"/>
                  </a:cubicBezTo>
                  <a:cubicBezTo>
                    <a:pt x="625" y="469"/>
                    <a:pt x="770" y="7"/>
                    <a:pt x="593" y="7"/>
                  </a:cubicBezTo>
                  <a:cubicBezTo>
                    <a:pt x="591" y="7"/>
                    <a:pt x="588" y="7"/>
                    <a:pt x="586" y="7"/>
                  </a:cubicBezTo>
                  <a:cubicBezTo>
                    <a:pt x="381" y="33"/>
                    <a:pt x="368" y="359"/>
                    <a:pt x="368" y="359"/>
                  </a:cubicBezTo>
                  <a:cubicBezTo>
                    <a:pt x="368" y="359"/>
                    <a:pt x="358" y="0"/>
                    <a:pt x="234"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6" name="Google Shape;436;p13"/>
            <p:cNvSpPr/>
            <p:nvPr/>
          </p:nvSpPr>
          <p:spPr>
            <a:xfrm>
              <a:off x="514575" y="2685756"/>
              <a:ext cx="82725" cy="74142"/>
            </a:xfrm>
            <a:custGeom>
              <a:avLst/>
              <a:gdLst/>
              <a:ahLst/>
              <a:cxnLst/>
              <a:rect l="l" t="t" r="r" b="b"/>
              <a:pathLst>
                <a:path w="694" h="622" extrusionOk="0">
                  <a:moveTo>
                    <a:pt x="66" y="1"/>
                  </a:moveTo>
                  <a:cubicBezTo>
                    <a:pt x="44" y="1"/>
                    <a:pt x="22" y="2"/>
                    <a:pt x="1" y="4"/>
                  </a:cubicBezTo>
                  <a:cubicBezTo>
                    <a:pt x="1" y="72"/>
                    <a:pt x="14" y="128"/>
                    <a:pt x="14" y="128"/>
                  </a:cubicBezTo>
                  <a:cubicBezTo>
                    <a:pt x="14" y="128"/>
                    <a:pt x="30" y="534"/>
                    <a:pt x="231" y="615"/>
                  </a:cubicBezTo>
                  <a:cubicBezTo>
                    <a:pt x="245" y="620"/>
                    <a:pt x="262" y="622"/>
                    <a:pt x="282" y="622"/>
                  </a:cubicBezTo>
                  <a:cubicBezTo>
                    <a:pt x="377" y="622"/>
                    <a:pt x="534" y="572"/>
                    <a:pt x="693" y="505"/>
                  </a:cubicBezTo>
                  <a:cubicBezTo>
                    <a:pt x="680" y="437"/>
                    <a:pt x="651" y="385"/>
                    <a:pt x="625" y="329"/>
                  </a:cubicBezTo>
                  <a:cubicBezTo>
                    <a:pt x="501" y="119"/>
                    <a:pt x="287" y="1"/>
                    <a:pt x="66"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7" name="Google Shape;437;p13"/>
            <p:cNvSpPr/>
            <p:nvPr/>
          </p:nvSpPr>
          <p:spPr>
            <a:xfrm>
              <a:off x="601828" y="2801974"/>
              <a:ext cx="183806" cy="164019"/>
            </a:xfrm>
            <a:custGeom>
              <a:avLst/>
              <a:gdLst/>
              <a:ahLst/>
              <a:cxnLst/>
              <a:rect l="l" t="t" r="r" b="b"/>
              <a:pathLst>
                <a:path w="1542" h="1376" extrusionOk="0">
                  <a:moveTo>
                    <a:pt x="571" y="0"/>
                  </a:moveTo>
                  <a:cubicBezTo>
                    <a:pt x="562" y="0"/>
                    <a:pt x="553" y="2"/>
                    <a:pt x="543" y="5"/>
                  </a:cubicBezTo>
                  <a:cubicBezTo>
                    <a:pt x="355" y="60"/>
                    <a:pt x="394" y="385"/>
                    <a:pt x="394" y="385"/>
                  </a:cubicBezTo>
                  <a:cubicBezTo>
                    <a:pt x="394" y="385"/>
                    <a:pt x="324" y="55"/>
                    <a:pt x="210" y="55"/>
                  </a:cubicBezTo>
                  <a:cubicBezTo>
                    <a:pt x="191" y="55"/>
                    <a:pt x="171" y="65"/>
                    <a:pt x="150" y="86"/>
                  </a:cubicBezTo>
                  <a:cubicBezTo>
                    <a:pt x="0" y="236"/>
                    <a:pt x="176" y="912"/>
                    <a:pt x="176" y="912"/>
                  </a:cubicBezTo>
                  <a:cubicBezTo>
                    <a:pt x="176" y="912"/>
                    <a:pt x="257" y="1318"/>
                    <a:pt x="475" y="1374"/>
                  </a:cubicBezTo>
                  <a:cubicBezTo>
                    <a:pt x="481" y="1375"/>
                    <a:pt x="488" y="1375"/>
                    <a:pt x="496" y="1375"/>
                  </a:cubicBezTo>
                  <a:cubicBezTo>
                    <a:pt x="743" y="1375"/>
                    <a:pt x="1542" y="775"/>
                    <a:pt x="1450" y="655"/>
                  </a:cubicBezTo>
                  <a:cubicBezTo>
                    <a:pt x="1427" y="629"/>
                    <a:pt x="1397" y="618"/>
                    <a:pt x="1364" y="618"/>
                  </a:cubicBezTo>
                  <a:cubicBezTo>
                    <a:pt x="1248" y="618"/>
                    <a:pt x="1099" y="749"/>
                    <a:pt x="1099" y="749"/>
                  </a:cubicBezTo>
                  <a:cubicBezTo>
                    <a:pt x="1099" y="749"/>
                    <a:pt x="1395" y="437"/>
                    <a:pt x="1275" y="356"/>
                  </a:cubicBezTo>
                  <a:cubicBezTo>
                    <a:pt x="1260" y="346"/>
                    <a:pt x="1244" y="342"/>
                    <a:pt x="1226" y="342"/>
                  </a:cubicBezTo>
                  <a:cubicBezTo>
                    <a:pt x="1096" y="342"/>
                    <a:pt x="907" y="574"/>
                    <a:pt x="907" y="574"/>
                  </a:cubicBezTo>
                  <a:cubicBezTo>
                    <a:pt x="907" y="574"/>
                    <a:pt x="1138" y="193"/>
                    <a:pt x="963" y="154"/>
                  </a:cubicBezTo>
                  <a:cubicBezTo>
                    <a:pt x="953" y="152"/>
                    <a:pt x="944" y="151"/>
                    <a:pt x="935" y="151"/>
                  </a:cubicBezTo>
                  <a:cubicBezTo>
                    <a:pt x="785" y="151"/>
                    <a:pt x="664" y="453"/>
                    <a:pt x="664" y="453"/>
                  </a:cubicBezTo>
                  <a:cubicBezTo>
                    <a:pt x="664" y="453"/>
                    <a:pt x="725" y="0"/>
                    <a:pt x="571"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8" name="Google Shape;438;p13"/>
            <p:cNvSpPr/>
            <p:nvPr/>
          </p:nvSpPr>
          <p:spPr>
            <a:xfrm>
              <a:off x="619589" y="2895068"/>
              <a:ext cx="90473" cy="70805"/>
            </a:xfrm>
            <a:custGeom>
              <a:avLst/>
              <a:gdLst/>
              <a:ahLst/>
              <a:cxnLst/>
              <a:rect l="l" t="t" r="r" b="b"/>
              <a:pathLst>
                <a:path w="759" h="594" extrusionOk="0">
                  <a:moveTo>
                    <a:pt x="170" y="0"/>
                  </a:moveTo>
                  <a:cubicBezTo>
                    <a:pt x="114" y="0"/>
                    <a:pt x="57" y="8"/>
                    <a:pt x="1" y="24"/>
                  </a:cubicBezTo>
                  <a:cubicBezTo>
                    <a:pt x="14" y="92"/>
                    <a:pt x="27" y="131"/>
                    <a:pt x="27" y="131"/>
                  </a:cubicBezTo>
                  <a:cubicBezTo>
                    <a:pt x="27" y="131"/>
                    <a:pt x="108" y="537"/>
                    <a:pt x="326" y="593"/>
                  </a:cubicBezTo>
                  <a:cubicBezTo>
                    <a:pt x="332" y="594"/>
                    <a:pt x="338" y="594"/>
                    <a:pt x="344" y="594"/>
                  </a:cubicBezTo>
                  <a:cubicBezTo>
                    <a:pt x="432" y="594"/>
                    <a:pt x="595" y="516"/>
                    <a:pt x="758" y="404"/>
                  </a:cubicBezTo>
                  <a:cubicBezTo>
                    <a:pt x="732" y="349"/>
                    <a:pt x="706" y="293"/>
                    <a:pt x="664" y="254"/>
                  </a:cubicBezTo>
                  <a:cubicBezTo>
                    <a:pt x="539" y="87"/>
                    <a:pt x="358" y="0"/>
                    <a:pt x="170"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9" name="Google Shape;439;p13"/>
            <p:cNvSpPr/>
            <p:nvPr/>
          </p:nvSpPr>
          <p:spPr>
            <a:xfrm>
              <a:off x="936300" y="2336029"/>
              <a:ext cx="116339" cy="1001518"/>
            </a:xfrm>
            <a:custGeom>
              <a:avLst/>
              <a:gdLst/>
              <a:ahLst/>
              <a:cxnLst/>
              <a:rect l="l" t="t" r="r" b="b"/>
              <a:pathLst>
                <a:path w="976" h="8402" extrusionOk="0">
                  <a:moveTo>
                    <a:pt x="939" y="1"/>
                  </a:moveTo>
                  <a:cubicBezTo>
                    <a:pt x="926" y="1"/>
                    <a:pt x="913" y="8"/>
                    <a:pt x="908" y="25"/>
                  </a:cubicBezTo>
                  <a:cubicBezTo>
                    <a:pt x="459" y="2789"/>
                    <a:pt x="95" y="5566"/>
                    <a:pt x="0" y="8372"/>
                  </a:cubicBezTo>
                  <a:cubicBezTo>
                    <a:pt x="0" y="8391"/>
                    <a:pt x="18" y="8401"/>
                    <a:pt x="35" y="8401"/>
                  </a:cubicBezTo>
                  <a:cubicBezTo>
                    <a:pt x="52" y="8401"/>
                    <a:pt x="69" y="8391"/>
                    <a:pt x="69" y="8372"/>
                  </a:cubicBezTo>
                  <a:cubicBezTo>
                    <a:pt x="163" y="5582"/>
                    <a:pt x="527" y="2802"/>
                    <a:pt x="976" y="38"/>
                  </a:cubicBezTo>
                  <a:cubicBezTo>
                    <a:pt x="976" y="15"/>
                    <a:pt x="957" y="1"/>
                    <a:pt x="939"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0" name="Google Shape;440;p13"/>
            <p:cNvSpPr/>
            <p:nvPr/>
          </p:nvSpPr>
          <p:spPr>
            <a:xfrm>
              <a:off x="859536" y="2724853"/>
              <a:ext cx="112167" cy="203355"/>
            </a:xfrm>
            <a:custGeom>
              <a:avLst/>
              <a:gdLst/>
              <a:ahLst/>
              <a:cxnLst/>
              <a:rect l="l" t="t" r="r" b="b"/>
              <a:pathLst>
                <a:path w="941" h="1706" extrusionOk="0">
                  <a:moveTo>
                    <a:pt x="50" y="0"/>
                  </a:moveTo>
                  <a:cubicBezTo>
                    <a:pt x="25" y="0"/>
                    <a:pt x="1" y="35"/>
                    <a:pt x="20" y="57"/>
                  </a:cubicBezTo>
                  <a:cubicBezTo>
                    <a:pt x="401" y="531"/>
                    <a:pt x="739" y="1100"/>
                    <a:pt x="875" y="1682"/>
                  </a:cubicBezTo>
                  <a:cubicBezTo>
                    <a:pt x="881" y="1699"/>
                    <a:pt x="893" y="1706"/>
                    <a:pt x="906" y="1706"/>
                  </a:cubicBezTo>
                  <a:cubicBezTo>
                    <a:pt x="923" y="1706"/>
                    <a:pt x="940" y="1692"/>
                    <a:pt x="940" y="1669"/>
                  </a:cubicBezTo>
                  <a:cubicBezTo>
                    <a:pt x="807" y="1058"/>
                    <a:pt x="453" y="489"/>
                    <a:pt x="75" y="14"/>
                  </a:cubicBezTo>
                  <a:cubicBezTo>
                    <a:pt x="68" y="4"/>
                    <a:pt x="59" y="0"/>
                    <a:pt x="50"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1" name="Google Shape;441;p13"/>
            <p:cNvSpPr/>
            <p:nvPr/>
          </p:nvSpPr>
          <p:spPr>
            <a:xfrm>
              <a:off x="974443" y="2661797"/>
              <a:ext cx="148642" cy="155675"/>
            </a:xfrm>
            <a:custGeom>
              <a:avLst/>
              <a:gdLst/>
              <a:ahLst/>
              <a:cxnLst/>
              <a:rect l="l" t="t" r="r" b="b"/>
              <a:pathLst>
                <a:path w="1247" h="1306" extrusionOk="0">
                  <a:moveTo>
                    <a:pt x="1198" y="1"/>
                  </a:moveTo>
                  <a:cubicBezTo>
                    <a:pt x="1193" y="1"/>
                    <a:pt x="1188" y="1"/>
                    <a:pt x="1183" y="3"/>
                  </a:cubicBezTo>
                  <a:cubicBezTo>
                    <a:pt x="682" y="273"/>
                    <a:pt x="276" y="761"/>
                    <a:pt x="19" y="1262"/>
                  </a:cubicBezTo>
                  <a:cubicBezTo>
                    <a:pt x="1" y="1280"/>
                    <a:pt x="26" y="1306"/>
                    <a:pt x="49" y="1306"/>
                  </a:cubicBezTo>
                  <a:cubicBezTo>
                    <a:pt x="59" y="1306"/>
                    <a:pt x="69" y="1301"/>
                    <a:pt x="74" y="1288"/>
                  </a:cubicBezTo>
                  <a:cubicBezTo>
                    <a:pt x="331" y="800"/>
                    <a:pt x="724" y="329"/>
                    <a:pt x="1212" y="56"/>
                  </a:cubicBezTo>
                  <a:cubicBezTo>
                    <a:pt x="1246" y="44"/>
                    <a:pt x="1231" y="1"/>
                    <a:pt x="1198"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2" name="Google Shape;442;p13"/>
            <p:cNvSpPr/>
            <p:nvPr/>
          </p:nvSpPr>
          <p:spPr>
            <a:xfrm>
              <a:off x="936777" y="2438778"/>
              <a:ext cx="65918" cy="236731"/>
            </a:xfrm>
            <a:custGeom>
              <a:avLst/>
              <a:gdLst/>
              <a:ahLst/>
              <a:cxnLst/>
              <a:rect l="l" t="t" r="r" b="b"/>
              <a:pathLst>
                <a:path w="553" h="1986" extrusionOk="0">
                  <a:moveTo>
                    <a:pt x="48" y="0"/>
                  </a:moveTo>
                  <a:cubicBezTo>
                    <a:pt x="23" y="0"/>
                    <a:pt x="0" y="29"/>
                    <a:pt x="9" y="57"/>
                  </a:cubicBezTo>
                  <a:cubicBezTo>
                    <a:pt x="266" y="639"/>
                    <a:pt x="484" y="1305"/>
                    <a:pt x="484" y="1956"/>
                  </a:cubicBezTo>
                  <a:cubicBezTo>
                    <a:pt x="484" y="1975"/>
                    <a:pt x="501" y="1985"/>
                    <a:pt x="518" y="1985"/>
                  </a:cubicBezTo>
                  <a:cubicBezTo>
                    <a:pt x="535" y="1985"/>
                    <a:pt x="553" y="1975"/>
                    <a:pt x="553" y="1956"/>
                  </a:cubicBezTo>
                  <a:cubicBezTo>
                    <a:pt x="553" y="1289"/>
                    <a:pt x="322" y="626"/>
                    <a:pt x="78" y="18"/>
                  </a:cubicBezTo>
                  <a:cubicBezTo>
                    <a:pt x="69" y="5"/>
                    <a:pt x="58" y="0"/>
                    <a:pt x="48"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3" name="Google Shape;443;p13"/>
            <p:cNvSpPr/>
            <p:nvPr/>
          </p:nvSpPr>
          <p:spPr>
            <a:xfrm>
              <a:off x="1014852" y="2432460"/>
              <a:ext cx="111571" cy="91784"/>
            </a:xfrm>
            <a:custGeom>
              <a:avLst/>
              <a:gdLst/>
              <a:ahLst/>
              <a:cxnLst/>
              <a:rect l="l" t="t" r="r" b="b"/>
              <a:pathLst>
                <a:path w="936" h="770" extrusionOk="0">
                  <a:moveTo>
                    <a:pt x="885" y="0"/>
                  </a:moveTo>
                  <a:cubicBezTo>
                    <a:pt x="881" y="0"/>
                    <a:pt x="877" y="1"/>
                    <a:pt x="873" y="2"/>
                  </a:cubicBezTo>
                  <a:cubicBezTo>
                    <a:pt x="561" y="191"/>
                    <a:pt x="262" y="435"/>
                    <a:pt x="31" y="708"/>
                  </a:cubicBezTo>
                  <a:cubicBezTo>
                    <a:pt x="1" y="738"/>
                    <a:pt x="25" y="770"/>
                    <a:pt x="50" y="770"/>
                  </a:cubicBezTo>
                  <a:cubicBezTo>
                    <a:pt x="58" y="770"/>
                    <a:pt x="66" y="767"/>
                    <a:pt x="73" y="760"/>
                  </a:cubicBezTo>
                  <a:cubicBezTo>
                    <a:pt x="304" y="477"/>
                    <a:pt x="600" y="246"/>
                    <a:pt x="912" y="71"/>
                  </a:cubicBezTo>
                  <a:cubicBezTo>
                    <a:pt x="935" y="45"/>
                    <a:pt x="917" y="0"/>
                    <a:pt x="885"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4" name="Google Shape;444;p13"/>
            <p:cNvSpPr/>
            <p:nvPr/>
          </p:nvSpPr>
          <p:spPr>
            <a:xfrm>
              <a:off x="734258" y="2587418"/>
              <a:ext cx="168072" cy="156390"/>
            </a:xfrm>
            <a:custGeom>
              <a:avLst/>
              <a:gdLst/>
              <a:ahLst/>
              <a:cxnLst/>
              <a:rect l="l" t="t" r="r" b="b"/>
              <a:pathLst>
                <a:path w="1410" h="1312" extrusionOk="0">
                  <a:moveTo>
                    <a:pt x="902" y="0"/>
                  </a:moveTo>
                  <a:cubicBezTo>
                    <a:pt x="896" y="0"/>
                    <a:pt x="889" y="1"/>
                    <a:pt x="883" y="3"/>
                  </a:cubicBezTo>
                  <a:cubicBezTo>
                    <a:pt x="746" y="58"/>
                    <a:pt x="853" y="436"/>
                    <a:pt x="853" y="436"/>
                  </a:cubicBezTo>
                  <a:cubicBezTo>
                    <a:pt x="853" y="436"/>
                    <a:pt x="711" y="129"/>
                    <a:pt x="595" y="129"/>
                  </a:cubicBezTo>
                  <a:cubicBezTo>
                    <a:pt x="577" y="129"/>
                    <a:pt x="560" y="136"/>
                    <a:pt x="544" y="153"/>
                  </a:cubicBezTo>
                  <a:cubicBezTo>
                    <a:pt x="408" y="260"/>
                    <a:pt x="609" y="572"/>
                    <a:pt x="609" y="572"/>
                  </a:cubicBezTo>
                  <a:cubicBezTo>
                    <a:pt x="609" y="572"/>
                    <a:pt x="380" y="359"/>
                    <a:pt x="251" y="359"/>
                  </a:cubicBezTo>
                  <a:cubicBezTo>
                    <a:pt x="218" y="359"/>
                    <a:pt x="191" y="373"/>
                    <a:pt x="177" y="410"/>
                  </a:cubicBezTo>
                  <a:cubicBezTo>
                    <a:pt x="109" y="598"/>
                    <a:pt x="408" y="761"/>
                    <a:pt x="408" y="761"/>
                  </a:cubicBezTo>
                  <a:cubicBezTo>
                    <a:pt x="408" y="761"/>
                    <a:pt x="224" y="681"/>
                    <a:pt x="107" y="681"/>
                  </a:cubicBezTo>
                  <a:cubicBezTo>
                    <a:pt x="44" y="681"/>
                    <a:pt x="1" y="704"/>
                    <a:pt x="14" y="774"/>
                  </a:cubicBezTo>
                  <a:cubicBezTo>
                    <a:pt x="57" y="992"/>
                    <a:pt x="720" y="1236"/>
                    <a:pt x="720" y="1236"/>
                  </a:cubicBezTo>
                  <a:cubicBezTo>
                    <a:pt x="720" y="1236"/>
                    <a:pt x="897" y="1312"/>
                    <a:pt x="1061" y="1312"/>
                  </a:cubicBezTo>
                  <a:cubicBezTo>
                    <a:pt x="1136" y="1312"/>
                    <a:pt x="1209" y="1296"/>
                    <a:pt x="1260" y="1249"/>
                  </a:cubicBezTo>
                  <a:cubicBezTo>
                    <a:pt x="1409" y="1086"/>
                    <a:pt x="1370" y="29"/>
                    <a:pt x="1221" y="29"/>
                  </a:cubicBezTo>
                  <a:cubicBezTo>
                    <a:pt x="1058" y="42"/>
                    <a:pt x="1113" y="367"/>
                    <a:pt x="1113" y="367"/>
                  </a:cubicBezTo>
                  <a:cubicBezTo>
                    <a:pt x="1113" y="367"/>
                    <a:pt x="1025" y="0"/>
                    <a:pt x="902"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5" name="Google Shape;445;p13"/>
            <p:cNvSpPr/>
            <p:nvPr/>
          </p:nvSpPr>
          <p:spPr>
            <a:xfrm>
              <a:off x="805300" y="2678962"/>
              <a:ext cx="90830" cy="64845"/>
            </a:xfrm>
            <a:custGeom>
              <a:avLst/>
              <a:gdLst/>
              <a:ahLst/>
              <a:cxnLst/>
              <a:rect l="l" t="t" r="r" b="b"/>
              <a:pathLst>
                <a:path w="762" h="544" extrusionOk="0">
                  <a:moveTo>
                    <a:pt x="632" y="1"/>
                  </a:moveTo>
                  <a:cubicBezTo>
                    <a:pt x="615" y="1"/>
                    <a:pt x="598" y="2"/>
                    <a:pt x="582" y="6"/>
                  </a:cubicBezTo>
                  <a:cubicBezTo>
                    <a:pt x="313" y="22"/>
                    <a:pt x="95" y="198"/>
                    <a:pt x="0" y="429"/>
                  </a:cubicBezTo>
                  <a:cubicBezTo>
                    <a:pt x="82" y="455"/>
                    <a:pt x="124" y="468"/>
                    <a:pt x="124" y="468"/>
                  </a:cubicBezTo>
                  <a:cubicBezTo>
                    <a:pt x="124" y="468"/>
                    <a:pt x="301" y="544"/>
                    <a:pt x="465" y="544"/>
                  </a:cubicBezTo>
                  <a:cubicBezTo>
                    <a:pt x="540" y="544"/>
                    <a:pt x="613" y="528"/>
                    <a:pt x="664" y="481"/>
                  </a:cubicBezTo>
                  <a:cubicBezTo>
                    <a:pt x="719" y="412"/>
                    <a:pt x="745" y="224"/>
                    <a:pt x="761" y="22"/>
                  </a:cubicBezTo>
                  <a:cubicBezTo>
                    <a:pt x="722" y="10"/>
                    <a:pt x="676" y="1"/>
                    <a:pt x="63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6" name="Google Shape;446;p13"/>
            <p:cNvSpPr/>
            <p:nvPr/>
          </p:nvSpPr>
          <p:spPr>
            <a:xfrm>
              <a:off x="818412" y="2305038"/>
              <a:ext cx="174628" cy="156986"/>
            </a:xfrm>
            <a:custGeom>
              <a:avLst/>
              <a:gdLst/>
              <a:ahLst/>
              <a:cxnLst/>
              <a:rect l="l" t="t" r="r" b="b"/>
              <a:pathLst>
                <a:path w="1465" h="1317" extrusionOk="0">
                  <a:moveTo>
                    <a:pt x="991" y="0"/>
                  </a:moveTo>
                  <a:cubicBezTo>
                    <a:pt x="986" y="0"/>
                    <a:pt x="981" y="1"/>
                    <a:pt x="976" y="2"/>
                  </a:cubicBezTo>
                  <a:cubicBezTo>
                    <a:pt x="827" y="28"/>
                    <a:pt x="879" y="421"/>
                    <a:pt x="879" y="421"/>
                  </a:cubicBezTo>
                  <a:cubicBezTo>
                    <a:pt x="879" y="421"/>
                    <a:pt x="781" y="69"/>
                    <a:pt x="652" y="69"/>
                  </a:cubicBezTo>
                  <a:cubicBezTo>
                    <a:pt x="638" y="69"/>
                    <a:pt x="624" y="74"/>
                    <a:pt x="609" y="83"/>
                  </a:cubicBezTo>
                  <a:cubicBezTo>
                    <a:pt x="472" y="177"/>
                    <a:pt x="622" y="502"/>
                    <a:pt x="622" y="502"/>
                  </a:cubicBezTo>
                  <a:cubicBezTo>
                    <a:pt x="622" y="502"/>
                    <a:pt x="413" y="239"/>
                    <a:pt x="286" y="239"/>
                  </a:cubicBezTo>
                  <a:cubicBezTo>
                    <a:pt x="257" y="239"/>
                    <a:pt x="233" y="252"/>
                    <a:pt x="216" y="285"/>
                  </a:cubicBezTo>
                  <a:cubicBezTo>
                    <a:pt x="121" y="447"/>
                    <a:pt x="378" y="665"/>
                    <a:pt x="378" y="665"/>
                  </a:cubicBezTo>
                  <a:cubicBezTo>
                    <a:pt x="378" y="665"/>
                    <a:pt x="190" y="537"/>
                    <a:pt x="80" y="537"/>
                  </a:cubicBezTo>
                  <a:cubicBezTo>
                    <a:pt x="34" y="537"/>
                    <a:pt x="1" y="559"/>
                    <a:pt x="1" y="623"/>
                  </a:cubicBezTo>
                  <a:cubicBezTo>
                    <a:pt x="1" y="828"/>
                    <a:pt x="622" y="1179"/>
                    <a:pt x="622" y="1179"/>
                  </a:cubicBezTo>
                  <a:cubicBezTo>
                    <a:pt x="622" y="1179"/>
                    <a:pt x="823" y="1316"/>
                    <a:pt x="1004" y="1316"/>
                  </a:cubicBezTo>
                  <a:cubicBezTo>
                    <a:pt x="1057" y="1316"/>
                    <a:pt x="1108" y="1304"/>
                    <a:pt x="1152" y="1273"/>
                  </a:cubicBezTo>
                  <a:cubicBezTo>
                    <a:pt x="1328" y="1153"/>
                    <a:pt x="1464" y="96"/>
                    <a:pt x="1302" y="83"/>
                  </a:cubicBezTo>
                  <a:cubicBezTo>
                    <a:pt x="1299" y="83"/>
                    <a:pt x="1296" y="83"/>
                    <a:pt x="1293" y="83"/>
                  </a:cubicBezTo>
                  <a:cubicBezTo>
                    <a:pt x="1152" y="83"/>
                    <a:pt x="1139" y="395"/>
                    <a:pt x="1139" y="395"/>
                  </a:cubicBezTo>
                  <a:cubicBezTo>
                    <a:pt x="1139" y="395"/>
                    <a:pt x="1124" y="0"/>
                    <a:pt x="991"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7" name="Google Shape;447;p13"/>
            <p:cNvSpPr/>
            <p:nvPr/>
          </p:nvSpPr>
          <p:spPr>
            <a:xfrm>
              <a:off x="879680" y="2400039"/>
              <a:ext cx="95479" cy="61984"/>
            </a:xfrm>
            <a:custGeom>
              <a:avLst/>
              <a:gdLst/>
              <a:ahLst/>
              <a:cxnLst/>
              <a:rect l="l" t="t" r="r" b="b"/>
              <a:pathLst>
                <a:path w="801" h="520" extrusionOk="0">
                  <a:moveTo>
                    <a:pt x="555" y="1"/>
                  </a:moveTo>
                  <a:cubicBezTo>
                    <a:pt x="322" y="1"/>
                    <a:pt x="110" y="130"/>
                    <a:pt x="1" y="313"/>
                  </a:cubicBezTo>
                  <a:cubicBezTo>
                    <a:pt x="56" y="356"/>
                    <a:pt x="108" y="382"/>
                    <a:pt x="108" y="382"/>
                  </a:cubicBezTo>
                  <a:cubicBezTo>
                    <a:pt x="108" y="382"/>
                    <a:pt x="309" y="519"/>
                    <a:pt x="490" y="519"/>
                  </a:cubicBezTo>
                  <a:cubicBezTo>
                    <a:pt x="543" y="519"/>
                    <a:pt x="594" y="507"/>
                    <a:pt x="638" y="476"/>
                  </a:cubicBezTo>
                  <a:cubicBezTo>
                    <a:pt x="706" y="437"/>
                    <a:pt x="758" y="248"/>
                    <a:pt x="801" y="44"/>
                  </a:cubicBezTo>
                  <a:cubicBezTo>
                    <a:pt x="745" y="18"/>
                    <a:pt x="690" y="5"/>
                    <a:pt x="625" y="5"/>
                  </a:cubicBezTo>
                  <a:cubicBezTo>
                    <a:pt x="601" y="2"/>
                    <a:pt x="578" y="1"/>
                    <a:pt x="555"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8" name="Google Shape;448;p13"/>
            <p:cNvSpPr/>
            <p:nvPr/>
          </p:nvSpPr>
          <p:spPr>
            <a:xfrm>
              <a:off x="963835" y="2190488"/>
              <a:ext cx="193938" cy="159966"/>
            </a:xfrm>
            <a:custGeom>
              <a:avLst/>
              <a:gdLst/>
              <a:ahLst/>
              <a:cxnLst/>
              <a:rect l="l" t="t" r="r" b="b"/>
              <a:pathLst>
                <a:path w="1627" h="1342" extrusionOk="0">
                  <a:moveTo>
                    <a:pt x="487" y="1"/>
                  </a:moveTo>
                  <a:cubicBezTo>
                    <a:pt x="474" y="1"/>
                    <a:pt x="460" y="5"/>
                    <a:pt x="446" y="13"/>
                  </a:cubicBezTo>
                  <a:cubicBezTo>
                    <a:pt x="283" y="120"/>
                    <a:pt x="420" y="433"/>
                    <a:pt x="420" y="433"/>
                  </a:cubicBezTo>
                  <a:cubicBezTo>
                    <a:pt x="420" y="433"/>
                    <a:pt x="272" y="158"/>
                    <a:pt x="160" y="158"/>
                  </a:cubicBezTo>
                  <a:cubicBezTo>
                    <a:pt x="136" y="158"/>
                    <a:pt x="114" y="170"/>
                    <a:pt x="95" y="202"/>
                  </a:cubicBezTo>
                  <a:cubicBezTo>
                    <a:pt x="0" y="394"/>
                    <a:pt x="365" y="1002"/>
                    <a:pt x="365" y="1002"/>
                  </a:cubicBezTo>
                  <a:cubicBezTo>
                    <a:pt x="365" y="1002"/>
                    <a:pt x="539" y="1341"/>
                    <a:pt x="758" y="1341"/>
                  </a:cubicBezTo>
                  <a:cubicBezTo>
                    <a:pt x="766" y="1341"/>
                    <a:pt x="775" y="1341"/>
                    <a:pt x="784" y="1340"/>
                  </a:cubicBezTo>
                  <a:cubicBezTo>
                    <a:pt x="1002" y="1327"/>
                    <a:pt x="1626" y="462"/>
                    <a:pt x="1503" y="364"/>
                  </a:cubicBezTo>
                  <a:cubicBezTo>
                    <a:pt x="1486" y="354"/>
                    <a:pt x="1468" y="350"/>
                    <a:pt x="1451" y="350"/>
                  </a:cubicBezTo>
                  <a:cubicBezTo>
                    <a:pt x="1328" y="350"/>
                    <a:pt x="1204" y="569"/>
                    <a:pt x="1204" y="569"/>
                  </a:cubicBezTo>
                  <a:cubicBezTo>
                    <a:pt x="1204" y="569"/>
                    <a:pt x="1395" y="189"/>
                    <a:pt x="1259" y="137"/>
                  </a:cubicBezTo>
                  <a:cubicBezTo>
                    <a:pt x="1251" y="134"/>
                    <a:pt x="1243" y="133"/>
                    <a:pt x="1234" y="133"/>
                  </a:cubicBezTo>
                  <a:cubicBezTo>
                    <a:pt x="1093" y="133"/>
                    <a:pt x="960" y="462"/>
                    <a:pt x="960" y="462"/>
                  </a:cubicBezTo>
                  <a:cubicBezTo>
                    <a:pt x="960" y="462"/>
                    <a:pt x="1067" y="39"/>
                    <a:pt x="902" y="39"/>
                  </a:cubicBezTo>
                  <a:cubicBezTo>
                    <a:pt x="900" y="39"/>
                    <a:pt x="897" y="39"/>
                    <a:pt x="895" y="39"/>
                  </a:cubicBezTo>
                  <a:cubicBezTo>
                    <a:pt x="716" y="39"/>
                    <a:pt x="690" y="407"/>
                    <a:pt x="690" y="407"/>
                  </a:cubicBezTo>
                  <a:cubicBezTo>
                    <a:pt x="690" y="407"/>
                    <a:pt x="622" y="1"/>
                    <a:pt x="487" y="1"/>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9" name="Google Shape;449;p13"/>
            <p:cNvSpPr/>
            <p:nvPr/>
          </p:nvSpPr>
          <p:spPr>
            <a:xfrm>
              <a:off x="999118" y="2286324"/>
              <a:ext cx="100486" cy="64130"/>
            </a:xfrm>
            <a:custGeom>
              <a:avLst/>
              <a:gdLst/>
              <a:ahLst/>
              <a:cxnLst/>
              <a:rect l="l" t="t" r="r" b="b"/>
              <a:pathLst>
                <a:path w="843" h="538" extrusionOk="0">
                  <a:moveTo>
                    <a:pt x="342" y="1"/>
                  </a:moveTo>
                  <a:cubicBezTo>
                    <a:pt x="222" y="1"/>
                    <a:pt x="104" y="31"/>
                    <a:pt x="0" y="90"/>
                  </a:cubicBezTo>
                  <a:cubicBezTo>
                    <a:pt x="43" y="159"/>
                    <a:pt x="69" y="198"/>
                    <a:pt x="69" y="198"/>
                  </a:cubicBezTo>
                  <a:cubicBezTo>
                    <a:pt x="69" y="198"/>
                    <a:pt x="243" y="537"/>
                    <a:pt x="462" y="537"/>
                  </a:cubicBezTo>
                  <a:cubicBezTo>
                    <a:pt x="470" y="537"/>
                    <a:pt x="479" y="537"/>
                    <a:pt x="488" y="536"/>
                  </a:cubicBezTo>
                  <a:cubicBezTo>
                    <a:pt x="569" y="536"/>
                    <a:pt x="706" y="402"/>
                    <a:pt x="842" y="240"/>
                  </a:cubicBezTo>
                  <a:cubicBezTo>
                    <a:pt x="813" y="198"/>
                    <a:pt x="761" y="159"/>
                    <a:pt x="719" y="116"/>
                  </a:cubicBezTo>
                  <a:cubicBezTo>
                    <a:pt x="605" y="38"/>
                    <a:pt x="473" y="1"/>
                    <a:pt x="34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0" name="Google Shape;450;p13"/>
            <p:cNvSpPr/>
            <p:nvPr/>
          </p:nvSpPr>
          <p:spPr>
            <a:xfrm>
              <a:off x="1097576" y="2305157"/>
              <a:ext cx="171410" cy="162470"/>
            </a:xfrm>
            <a:custGeom>
              <a:avLst/>
              <a:gdLst/>
              <a:ahLst/>
              <a:cxnLst/>
              <a:rect l="l" t="t" r="r" b="b"/>
              <a:pathLst>
                <a:path w="1438" h="1363" extrusionOk="0">
                  <a:moveTo>
                    <a:pt x="703" y="0"/>
                  </a:moveTo>
                  <a:cubicBezTo>
                    <a:pt x="700" y="0"/>
                    <a:pt x="696" y="0"/>
                    <a:pt x="693" y="1"/>
                  </a:cubicBezTo>
                  <a:cubicBezTo>
                    <a:pt x="488" y="27"/>
                    <a:pt x="192" y="677"/>
                    <a:pt x="192" y="677"/>
                  </a:cubicBezTo>
                  <a:cubicBezTo>
                    <a:pt x="192" y="677"/>
                    <a:pt x="0" y="1028"/>
                    <a:pt x="137" y="1207"/>
                  </a:cubicBezTo>
                  <a:cubicBezTo>
                    <a:pt x="214" y="1306"/>
                    <a:pt x="591" y="1362"/>
                    <a:pt x="903" y="1362"/>
                  </a:cubicBezTo>
                  <a:cubicBezTo>
                    <a:pt x="1142" y="1362"/>
                    <a:pt x="1343" y="1330"/>
                    <a:pt x="1343" y="1259"/>
                  </a:cubicBezTo>
                  <a:cubicBezTo>
                    <a:pt x="1343" y="1136"/>
                    <a:pt x="1124" y="1125"/>
                    <a:pt x="1045" y="1125"/>
                  </a:cubicBezTo>
                  <a:cubicBezTo>
                    <a:pt x="1028" y="1125"/>
                    <a:pt x="1018" y="1126"/>
                    <a:pt x="1018" y="1126"/>
                  </a:cubicBezTo>
                  <a:cubicBezTo>
                    <a:pt x="1018" y="1126"/>
                    <a:pt x="1437" y="1070"/>
                    <a:pt x="1398" y="921"/>
                  </a:cubicBezTo>
                  <a:cubicBezTo>
                    <a:pt x="1379" y="859"/>
                    <a:pt x="1289" y="842"/>
                    <a:pt x="1198" y="842"/>
                  </a:cubicBezTo>
                  <a:cubicBezTo>
                    <a:pt x="1088" y="842"/>
                    <a:pt x="976" y="866"/>
                    <a:pt x="976" y="866"/>
                  </a:cubicBezTo>
                  <a:cubicBezTo>
                    <a:pt x="976" y="866"/>
                    <a:pt x="1398" y="719"/>
                    <a:pt x="1288" y="570"/>
                  </a:cubicBezTo>
                  <a:cubicBezTo>
                    <a:pt x="1258" y="531"/>
                    <a:pt x="1212" y="518"/>
                    <a:pt x="1161" y="518"/>
                  </a:cubicBezTo>
                  <a:cubicBezTo>
                    <a:pt x="1030" y="518"/>
                    <a:pt x="868" y="609"/>
                    <a:pt x="868" y="609"/>
                  </a:cubicBezTo>
                  <a:cubicBezTo>
                    <a:pt x="868" y="609"/>
                    <a:pt x="1236" y="270"/>
                    <a:pt x="1057" y="189"/>
                  </a:cubicBezTo>
                  <a:cubicBezTo>
                    <a:pt x="1034" y="179"/>
                    <a:pt x="1010" y="175"/>
                    <a:pt x="988" y="175"/>
                  </a:cubicBezTo>
                  <a:cubicBezTo>
                    <a:pt x="827" y="175"/>
                    <a:pt x="693" y="394"/>
                    <a:pt x="693" y="394"/>
                  </a:cubicBezTo>
                  <a:cubicBezTo>
                    <a:pt x="693" y="394"/>
                    <a:pt x="904" y="0"/>
                    <a:pt x="703"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1" name="Google Shape;451;p13"/>
            <p:cNvSpPr/>
            <p:nvPr/>
          </p:nvSpPr>
          <p:spPr>
            <a:xfrm>
              <a:off x="1097576" y="2371431"/>
              <a:ext cx="74500" cy="93572"/>
            </a:xfrm>
            <a:custGeom>
              <a:avLst/>
              <a:gdLst/>
              <a:ahLst/>
              <a:cxnLst/>
              <a:rect l="l" t="t" r="r" b="b"/>
              <a:pathLst>
                <a:path w="625" h="785" extrusionOk="0">
                  <a:moveTo>
                    <a:pt x="244" y="1"/>
                  </a:moveTo>
                  <a:cubicBezTo>
                    <a:pt x="205" y="66"/>
                    <a:pt x="192" y="121"/>
                    <a:pt x="192" y="121"/>
                  </a:cubicBezTo>
                  <a:cubicBezTo>
                    <a:pt x="192" y="121"/>
                    <a:pt x="0" y="472"/>
                    <a:pt x="137" y="651"/>
                  </a:cubicBezTo>
                  <a:cubicBezTo>
                    <a:pt x="192" y="716"/>
                    <a:pt x="381" y="758"/>
                    <a:pt x="586" y="784"/>
                  </a:cubicBezTo>
                  <a:cubicBezTo>
                    <a:pt x="612" y="732"/>
                    <a:pt x="612" y="664"/>
                    <a:pt x="612" y="609"/>
                  </a:cubicBezTo>
                  <a:cubicBezTo>
                    <a:pt x="625" y="339"/>
                    <a:pt x="462" y="108"/>
                    <a:pt x="244"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2" name="Google Shape;452;p13"/>
            <p:cNvSpPr/>
            <p:nvPr/>
          </p:nvSpPr>
          <p:spPr>
            <a:xfrm>
              <a:off x="1022004" y="2583484"/>
              <a:ext cx="167953" cy="159728"/>
            </a:xfrm>
            <a:custGeom>
              <a:avLst/>
              <a:gdLst/>
              <a:ahLst/>
              <a:cxnLst/>
              <a:rect l="l" t="t" r="r" b="b"/>
              <a:pathLst>
                <a:path w="1409" h="1340" extrusionOk="0">
                  <a:moveTo>
                    <a:pt x="489" y="0"/>
                  </a:moveTo>
                  <a:cubicBezTo>
                    <a:pt x="477" y="0"/>
                    <a:pt x="462" y="4"/>
                    <a:pt x="446" y="10"/>
                  </a:cubicBezTo>
                  <a:cubicBezTo>
                    <a:pt x="244" y="75"/>
                    <a:pt x="107" y="768"/>
                    <a:pt x="107" y="768"/>
                  </a:cubicBezTo>
                  <a:cubicBezTo>
                    <a:pt x="107" y="768"/>
                    <a:pt x="0" y="1174"/>
                    <a:pt x="176" y="1295"/>
                  </a:cubicBezTo>
                  <a:cubicBezTo>
                    <a:pt x="217" y="1326"/>
                    <a:pt x="306" y="1340"/>
                    <a:pt x="417" y="1340"/>
                  </a:cubicBezTo>
                  <a:cubicBezTo>
                    <a:pt x="785" y="1340"/>
                    <a:pt x="1398" y="1195"/>
                    <a:pt x="1366" y="1080"/>
                  </a:cubicBezTo>
                  <a:cubicBezTo>
                    <a:pt x="1349" y="1010"/>
                    <a:pt x="1281" y="990"/>
                    <a:pt x="1210" y="990"/>
                  </a:cubicBezTo>
                  <a:cubicBezTo>
                    <a:pt x="1116" y="990"/>
                    <a:pt x="1015" y="1025"/>
                    <a:pt x="1015" y="1025"/>
                  </a:cubicBezTo>
                  <a:cubicBezTo>
                    <a:pt x="1015" y="1025"/>
                    <a:pt x="1408" y="862"/>
                    <a:pt x="1340" y="742"/>
                  </a:cubicBezTo>
                  <a:cubicBezTo>
                    <a:pt x="1321" y="704"/>
                    <a:pt x="1279" y="690"/>
                    <a:pt x="1230" y="690"/>
                  </a:cubicBezTo>
                  <a:cubicBezTo>
                    <a:pt x="1102" y="690"/>
                    <a:pt x="920" y="781"/>
                    <a:pt x="920" y="781"/>
                  </a:cubicBezTo>
                  <a:cubicBezTo>
                    <a:pt x="920" y="781"/>
                    <a:pt x="1285" y="524"/>
                    <a:pt x="1151" y="417"/>
                  </a:cubicBezTo>
                  <a:cubicBezTo>
                    <a:pt x="1127" y="397"/>
                    <a:pt x="1099" y="389"/>
                    <a:pt x="1068" y="389"/>
                  </a:cubicBezTo>
                  <a:cubicBezTo>
                    <a:pt x="928" y="389"/>
                    <a:pt x="745" y="563"/>
                    <a:pt x="745" y="563"/>
                  </a:cubicBezTo>
                  <a:cubicBezTo>
                    <a:pt x="745" y="563"/>
                    <a:pt x="1028" y="143"/>
                    <a:pt x="826" y="104"/>
                  </a:cubicBezTo>
                  <a:cubicBezTo>
                    <a:pt x="814" y="102"/>
                    <a:pt x="803" y="101"/>
                    <a:pt x="792" y="101"/>
                  </a:cubicBezTo>
                  <a:cubicBezTo>
                    <a:pt x="622" y="101"/>
                    <a:pt x="527" y="387"/>
                    <a:pt x="527" y="387"/>
                  </a:cubicBezTo>
                  <a:cubicBezTo>
                    <a:pt x="527" y="387"/>
                    <a:pt x="631" y="0"/>
                    <a:pt x="489"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3" name="Google Shape;453;p13"/>
            <p:cNvSpPr/>
            <p:nvPr/>
          </p:nvSpPr>
          <p:spPr>
            <a:xfrm>
              <a:off x="1022004" y="2660248"/>
              <a:ext cx="77599" cy="83082"/>
            </a:xfrm>
            <a:custGeom>
              <a:avLst/>
              <a:gdLst/>
              <a:ahLst/>
              <a:cxnLst/>
              <a:rect l="l" t="t" r="r" b="b"/>
              <a:pathLst>
                <a:path w="651" h="697" extrusionOk="0">
                  <a:moveTo>
                    <a:pt x="133" y="0"/>
                  </a:moveTo>
                  <a:cubicBezTo>
                    <a:pt x="120" y="69"/>
                    <a:pt x="107" y="124"/>
                    <a:pt x="107" y="124"/>
                  </a:cubicBezTo>
                  <a:cubicBezTo>
                    <a:pt x="107" y="124"/>
                    <a:pt x="0" y="530"/>
                    <a:pt x="176" y="651"/>
                  </a:cubicBezTo>
                  <a:cubicBezTo>
                    <a:pt x="216" y="683"/>
                    <a:pt x="299" y="697"/>
                    <a:pt x="405" y="697"/>
                  </a:cubicBezTo>
                  <a:cubicBezTo>
                    <a:pt x="478" y="697"/>
                    <a:pt x="562" y="690"/>
                    <a:pt x="650" y="680"/>
                  </a:cubicBezTo>
                  <a:cubicBezTo>
                    <a:pt x="650" y="625"/>
                    <a:pt x="650" y="556"/>
                    <a:pt x="634" y="504"/>
                  </a:cubicBezTo>
                  <a:cubicBezTo>
                    <a:pt x="582" y="244"/>
                    <a:pt x="377" y="56"/>
                    <a:pt x="133"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54" name="Google Shape;454;p13"/>
          <p:cNvGrpSpPr/>
          <p:nvPr/>
        </p:nvGrpSpPr>
        <p:grpSpPr>
          <a:xfrm rot="-214449">
            <a:off x="-190923" y="4802387"/>
            <a:ext cx="1792165" cy="2332724"/>
            <a:chOff x="201008" y="4233684"/>
            <a:chExt cx="632877" cy="823767"/>
          </a:xfrm>
        </p:grpSpPr>
        <p:sp>
          <p:nvSpPr>
            <p:cNvPr id="455" name="Google Shape;455;p13"/>
            <p:cNvSpPr/>
            <p:nvPr/>
          </p:nvSpPr>
          <p:spPr>
            <a:xfrm>
              <a:off x="241177" y="4347646"/>
              <a:ext cx="486048" cy="709806"/>
            </a:xfrm>
            <a:custGeom>
              <a:avLst/>
              <a:gdLst/>
              <a:ahLst/>
              <a:cxnLst/>
              <a:rect l="l" t="t" r="r" b="b"/>
              <a:pathLst>
                <a:path w="6534" h="9542" extrusionOk="0">
                  <a:moveTo>
                    <a:pt x="6478" y="0"/>
                  </a:moveTo>
                  <a:cubicBezTo>
                    <a:pt x="5204" y="1139"/>
                    <a:pt x="3594" y="3525"/>
                    <a:pt x="2293" y="5610"/>
                  </a:cubicBezTo>
                  <a:cubicBezTo>
                    <a:pt x="993" y="7697"/>
                    <a:pt x="1" y="9512"/>
                    <a:pt x="1" y="9512"/>
                  </a:cubicBezTo>
                  <a:lnTo>
                    <a:pt x="56" y="9541"/>
                  </a:lnTo>
                  <a:cubicBezTo>
                    <a:pt x="56" y="9541"/>
                    <a:pt x="69" y="9512"/>
                    <a:pt x="111" y="9460"/>
                  </a:cubicBezTo>
                  <a:cubicBezTo>
                    <a:pt x="326" y="9053"/>
                    <a:pt x="1331" y="7236"/>
                    <a:pt x="2589" y="5259"/>
                  </a:cubicBezTo>
                  <a:cubicBezTo>
                    <a:pt x="3851" y="3265"/>
                    <a:pt x="5340" y="1113"/>
                    <a:pt x="6534" y="43"/>
                  </a:cubicBezTo>
                  <a:lnTo>
                    <a:pt x="6478" y="0"/>
                  </a:lnTo>
                  <a:close/>
                </a:path>
              </a:pathLst>
            </a:custGeom>
            <a:solidFill>
              <a:srgbClr val="6A9F8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6" name="Google Shape;456;p13"/>
            <p:cNvSpPr/>
            <p:nvPr/>
          </p:nvSpPr>
          <p:spPr>
            <a:xfrm>
              <a:off x="689871" y="4253024"/>
              <a:ext cx="144014" cy="130996"/>
            </a:xfrm>
            <a:custGeom>
              <a:avLst/>
              <a:gdLst/>
              <a:ahLst/>
              <a:cxnLst/>
              <a:rect l="l" t="t" r="r" b="b"/>
              <a:pathLst>
                <a:path w="1936" h="1761" extrusionOk="0">
                  <a:moveTo>
                    <a:pt x="1936" y="1"/>
                  </a:moveTo>
                  <a:cubicBezTo>
                    <a:pt x="1935" y="1"/>
                    <a:pt x="420" y="121"/>
                    <a:pt x="1" y="1760"/>
                  </a:cubicBezTo>
                  <a:cubicBezTo>
                    <a:pt x="1" y="1760"/>
                    <a:pt x="1597" y="1490"/>
                    <a:pt x="1936"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7" name="Google Shape;457;p13"/>
            <p:cNvSpPr/>
            <p:nvPr/>
          </p:nvSpPr>
          <p:spPr>
            <a:xfrm>
              <a:off x="635495" y="4416380"/>
              <a:ext cx="193556" cy="60403"/>
            </a:xfrm>
            <a:custGeom>
              <a:avLst/>
              <a:gdLst/>
              <a:ahLst/>
              <a:cxnLst/>
              <a:rect l="l" t="t" r="r" b="b"/>
              <a:pathLst>
                <a:path w="2602" h="812" extrusionOk="0">
                  <a:moveTo>
                    <a:pt x="1261" y="1"/>
                  </a:moveTo>
                  <a:cubicBezTo>
                    <a:pt x="886" y="1"/>
                    <a:pt x="455" y="100"/>
                    <a:pt x="0" y="390"/>
                  </a:cubicBezTo>
                  <a:cubicBezTo>
                    <a:pt x="0" y="390"/>
                    <a:pt x="620" y="812"/>
                    <a:pt x="1414" y="812"/>
                  </a:cubicBezTo>
                  <a:cubicBezTo>
                    <a:pt x="1787" y="812"/>
                    <a:pt x="2198" y="719"/>
                    <a:pt x="2602" y="445"/>
                  </a:cubicBezTo>
                  <a:cubicBezTo>
                    <a:pt x="2602" y="445"/>
                    <a:pt x="2056" y="1"/>
                    <a:pt x="1261"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8" name="Google Shape;458;p13"/>
            <p:cNvSpPr/>
            <p:nvPr/>
          </p:nvSpPr>
          <p:spPr>
            <a:xfrm>
              <a:off x="571821" y="4498801"/>
              <a:ext cx="210814" cy="66056"/>
            </a:xfrm>
            <a:custGeom>
              <a:avLst/>
              <a:gdLst/>
              <a:ahLst/>
              <a:cxnLst/>
              <a:rect l="l" t="t" r="r" b="b"/>
              <a:pathLst>
                <a:path w="2834" h="888" extrusionOk="0">
                  <a:moveTo>
                    <a:pt x="1317" y="1"/>
                  </a:moveTo>
                  <a:cubicBezTo>
                    <a:pt x="926" y="1"/>
                    <a:pt x="479" y="99"/>
                    <a:pt x="1" y="381"/>
                  </a:cubicBezTo>
                  <a:cubicBezTo>
                    <a:pt x="1" y="381"/>
                    <a:pt x="706" y="887"/>
                    <a:pt x="1608" y="887"/>
                  </a:cubicBezTo>
                  <a:cubicBezTo>
                    <a:pt x="1994" y="887"/>
                    <a:pt x="2415" y="795"/>
                    <a:pt x="2833" y="531"/>
                  </a:cubicBezTo>
                  <a:cubicBezTo>
                    <a:pt x="2833" y="531"/>
                    <a:pt x="2225" y="1"/>
                    <a:pt x="1317"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9" name="Google Shape;459;p13"/>
            <p:cNvSpPr/>
            <p:nvPr/>
          </p:nvSpPr>
          <p:spPr>
            <a:xfrm>
              <a:off x="502419" y="4597588"/>
              <a:ext cx="210517" cy="65907"/>
            </a:xfrm>
            <a:custGeom>
              <a:avLst/>
              <a:gdLst/>
              <a:ahLst/>
              <a:cxnLst/>
              <a:rect l="l" t="t" r="r" b="b"/>
              <a:pathLst>
                <a:path w="2830" h="886" extrusionOk="0">
                  <a:moveTo>
                    <a:pt x="1315" y="1"/>
                  </a:moveTo>
                  <a:cubicBezTo>
                    <a:pt x="924" y="1"/>
                    <a:pt x="478" y="99"/>
                    <a:pt x="1" y="380"/>
                  </a:cubicBezTo>
                  <a:cubicBezTo>
                    <a:pt x="1" y="380"/>
                    <a:pt x="698" y="886"/>
                    <a:pt x="1600" y="886"/>
                  </a:cubicBezTo>
                  <a:cubicBezTo>
                    <a:pt x="1985" y="886"/>
                    <a:pt x="2408" y="793"/>
                    <a:pt x="2830" y="530"/>
                  </a:cubicBezTo>
                  <a:cubicBezTo>
                    <a:pt x="2830" y="530"/>
                    <a:pt x="2221" y="1"/>
                    <a:pt x="1315"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0" name="Google Shape;460;p13"/>
            <p:cNvSpPr/>
            <p:nvPr/>
          </p:nvSpPr>
          <p:spPr>
            <a:xfrm>
              <a:off x="347176" y="4847531"/>
              <a:ext cx="210740" cy="65907"/>
            </a:xfrm>
            <a:custGeom>
              <a:avLst/>
              <a:gdLst/>
              <a:ahLst/>
              <a:cxnLst/>
              <a:rect l="l" t="t" r="r" b="b"/>
              <a:pathLst>
                <a:path w="2833" h="886" extrusionOk="0">
                  <a:moveTo>
                    <a:pt x="1312" y="1"/>
                  </a:moveTo>
                  <a:cubicBezTo>
                    <a:pt x="920" y="1"/>
                    <a:pt x="474" y="100"/>
                    <a:pt x="0" y="382"/>
                  </a:cubicBezTo>
                  <a:cubicBezTo>
                    <a:pt x="0" y="382"/>
                    <a:pt x="696" y="886"/>
                    <a:pt x="1598" y="886"/>
                  </a:cubicBezTo>
                  <a:cubicBezTo>
                    <a:pt x="1984" y="886"/>
                    <a:pt x="2409" y="793"/>
                    <a:pt x="2832" y="529"/>
                  </a:cubicBezTo>
                  <a:cubicBezTo>
                    <a:pt x="2832" y="529"/>
                    <a:pt x="2217" y="1"/>
                    <a:pt x="131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1" name="Google Shape;461;p13"/>
            <p:cNvSpPr/>
            <p:nvPr/>
          </p:nvSpPr>
          <p:spPr>
            <a:xfrm>
              <a:off x="278667" y="4967890"/>
              <a:ext cx="210517" cy="65907"/>
            </a:xfrm>
            <a:custGeom>
              <a:avLst/>
              <a:gdLst/>
              <a:ahLst/>
              <a:cxnLst/>
              <a:rect l="l" t="t" r="r" b="b"/>
              <a:pathLst>
                <a:path w="2830" h="886" extrusionOk="0">
                  <a:moveTo>
                    <a:pt x="1307" y="0"/>
                  </a:moveTo>
                  <a:cubicBezTo>
                    <a:pt x="917" y="0"/>
                    <a:pt x="473" y="97"/>
                    <a:pt x="1" y="374"/>
                  </a:cubicBezTo>
                  <a:cubicBezTo>
                    <a:pt x="1" y="374"/>
                    <a:pt x="697" y="886"/>
                    <a:pt x="1598" y="886"/>
                  </a:cubicBezTo>
                  <a:cubicBezTo>
                    <a:pt x="1984" y="886"/>
                    <a:pt x="2408" y="792"/>
                    <a:pt x="2830" y="523"/>
                  </a:cubicBezTo>
                  <a:cubicBezTo>
                    <a:pt x="2830" y="523"/>
                    <a:pt x="2215" y="0"/>
                    <a:pt x="1307"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2" name="Google Shape;462;p13"/>
            <p:cNvSpPr/>
            <p:nvPr/>
          </p:nvSpPr>
          <p:spPr>
            <a:xfrm>
              <a:off x="411743" y="4744132"/>
              <a:ext cx="210517" cy="65907"/>
            </a:xfrm>
            <a:custGeom>
              <a:avLst/>
              <a:gdLst/>
              <a:ahLst/>
              <a:cxnLst/>
              <a:rect l="l" t="t" r="r" b="b"/>
              <a:pathLst>
                <a:path w="2830" h="886" extrusionOk="0">
                  <a:moveTo>
                    <a:pt x="1313" y="0"/>
                  </a:moveTo>
                  <a:cubicBezTo>
                    <a:pt x="922" y="0"/>
                    <a:pt x="477" y="97"/>
                    <a:pt x="0" y="374"/>
                  </a:cubicBezTo>
                  <a:cubicBezTo>
                    <a:pt x="0" y="374"/>
                    <a:pt x="703" y="886"/>
                    <a:pt x="1603" y="886"/>
                  </a:cubicBezTo>
                  <a:cubicBezTo>
                    <a:pt x="1989" y="886"/>
                    <a:pt x="2411" y="792"/>
                    <a:pt x="2829" y="524"/>
                  </a:cubicBezTo>
                  <a:cubicBezTo>
                    <a:pt x="2829" y="524"/>
                    <a:pt x="2220" y="0"/>
                    <a:pt x="1313"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3" name="Google Shape;463;p13"/>
            <p:cNvSpPr/>
            <p:nvPr/>
          </p:nvSpPr>
          <p:spPr>
            <a:xfrm>
              <a:off x="573755" y="4233684"/>
              <a:ext cx="146469" cy="192664"/>
            </a:xfrm>
            <a:custGeom>
              <a:avLst/>
              <a:gdLst/>
              <a:ahLst/>
              <a:cxnLst/>
              <a:rect l="l" t="t" r="r" b="b"/>
              <a:pathLst>
                <a:path w="1969" h="2590" extrusionOk="0">
                  <a:moveTo>
                    <a:pt x="1126" y="1"/>
                  </a:moveTo>
                  <a:lnTo>
                    <a:pt x="1126" y="1"/>
                  </a:lnTo>
                  <a:cubicBezTo>
                    <a:pt x="1" y="1236"/>
                    <a:pt x="1058" y="2589"/>
                    <a:pt x="1058" y="2589"/>
                  </a:cubicBezTo>
                  <a:cubicBezTo>
                    <a:pt x="1968" y="1399"/>
                    <a:pt x="1126" y="1"/>
                    <a:pt x="1126"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4" name="Google Shape;464;p13"/>
            <p:cNvSpPr/>
            <p:nvPr/>
          </p:nvSpPr>
          <p:spPr>
            <a:xfrm>
              <a:off x="505320" y="4292227"/>
              <a:ext cx="148403" cy="192664"/>
            </a:xfrm>
            <a:custGeom>
              <a:avLst/>
              <a:gdLst/>
              <a:ahLst/>
              <a:cxnLst/>
              <a:rect l="l" t="t" r="r" b="b"/>
              <a:pathLst>
                <a:path w="1995" h="2590" extrusionOk="0">
                  <a:moveTo>
                    <a:pt x="856" y="1"/>
                  </a:moveTo>
                  <a:cubicBezTo>
                    <a:pt x="1" y="1477"/>
                    <a:pt x="1344" y="2589"/>
                    <a:pt x="1344" y="2589"/>
                  </a:cubicBezTo>
                  <a:cubicBezTo>
                    <a:pt x="1994" y="1207"/>
                    <a:pt x="856" y="1"/>
                    <a:pt x="856"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5" name="Google Shape;465;p13"/>
            <p:cNvSpPr/>
            <p:nvPr/>
          </p:nvSpPr>
          <p:spPr>
            <a:xfrm>
              <a:off x="429893" y="4398229"/>
              <a:ext cx="149073" cy="192366"/>
            </a:xfrm>
            <a:custGeom>
              <a:avLst/>
              <a:gdLst/>
              <a:ahLst/>
              <a:cxnLst/>
              <a:rect l="l" t="t" r="r" b="b"/>
              <a:pathLst>
                <a:path w="2004" h="2586" extrusionOk="0">
                  <a:moveTo>
                    <a:pt x="852" y="0"/>
                  </a:moveTo>
                  <a:lnTo>
                    <a:pt x="852" y="0"/>
                  </a:lnTo>
                  <a:cubicBezTo>
                    <a:pt x="0" y="1463"/>
                    <a:pt x="1353" y="2585"/>
                    <a:pt x="1353" y="2585"/>
                  </a:cubicBezTo>
                  <a:cubicBezTo>
                    <a:pt x="2003" y="1203"/>
                    <a:pt x="852" y="0"/>
                    <a:pt x="852"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6" name="Google Shape;466;p13"/>
            <p:cNvSpPr/>
            <p:nvPr/>
          </p:nvSpPr>
          <p:spPr>
            <a:xfrm>
              <a:off x="352235" y="4514051"/>
              <a:ext cx="149073" cy="192664"/>
            </a:xfrm>
            <a:custGeom>
              <a:avLst/>
              <a:gdLst/>
              <a:ahLst/>
              <a:cxnLst/>
              <a:rect l="l" t="t" r="r" b="b"/>
              <a:pathLst>
                <a:path w="2004" h="2590" extrusionOk="0">
                  <a:moveTo>
                    <a:pt x="852" y="1"/>
                  </a:moveTo>
                  <a:lnTo>
                    <a:pt x="852" y="1"/>
                  </a:lnTo>
                  <a:cubicBezTo>
                    <a:pt x="0" y="1464"/>
                    <a:pt x="1353" y="2589"/>
                    <a:pt x="1353" y="2589"/>
                  </a:cubicBezTo>
                  <a:cubicBezTo>
                    <a:pt x="2003" y="1207"/>
                    <a:pt x="852" y="1"/>
                    <a:pt x="85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7" name="Google Shape;467;p13"/>
            <p:cNvSpPr/>
            <p:nvPr/>
          </p:nvSpPr>
          <p:spPr>
            <a:xfrm>
              <a:off x="273609" y="4641998"/>
              <a:ext cx="149073" cy="192664"/>
            </a:xfrm>
            <a:custGeom>
              <a:avLst/>
              <a:gdLst/>
              <a:ahLst/>
              <a:cxnLst/>
              <a:rect l="l" t="t" r="r" b="b"/>
              <a:pathLst>
                <a:path w="2004" h="2590" extrusionOk="0">
                  <a:moveTo>
                    <a:pt x="852" y="1"/>
                  </a:moveTo>
                  <a:cubicBezTo>
                    <a:pt x="0" y="1464"/>
                    <a:pt x="1353" y="2589"/>
                    <a:pt x="1353" y="2589"/>
                  </a:cubicBezTo>
                  <a:cubicBezTo>
                    <a:pt x="2004" y="1194"/>
                    <a:pt x="853" y="1"/>
                    <a:pt x="85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8" name="Google Shape;468;p13"/>
            <p:cNvSpPr/>
            <p:nvPr/>
          </p:nvSpPr>
          <p:spPr>
            <a:xfrm>
              <a:off x="201008" y="4765853"/>
              <a:ext cx="148180" cy="192664"/>
            </a:xfrm>
            <a:custGeom>
              <a:avLst/>
              <a:gdLst/>
              <a:ahLst/>
              <a:cxnLst/>
              <a:rect l="l" t="t" r="r" b="b"/>
              <a:pathLst>
                <a:path w="1992" h="2590" extrusionOk="0">
                  <a:moveTo>
                    <a:pt x="853" y="1"/>
                  </a:moveTo>
                  <a:lnTo>
                    <a:pt x="853" y="1"/>
                  </a:lnTo>
                  <a:cubicBezTo>
                    <a:pt x="1" y="1464"/>
                    <a:pt x="1341" y="2589"/>
                    <a:pt x="1341" y="2589"/>
                  </a:cubicBezTo>
                  <a:cubicBezTo>
                    <a:pt x="1991" y="1194"/>
                    <a:pt x="853" y="1"/>
                    <a:pt x="853"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69" name="Google Shape;469;p13"/>
          <p:cNvGrpSpPr/>
          <p:nvPr/>
        </p:nvGrpSpPr>
        <p:grpSpPr>
          <a:xfrm rot="-2700000" flipH="1">
            <a:off x="10474938" y="4312140"/>
            <a:ext cx="2388213" cy="2920193"/>
            <a:chOff x="6429378" y="520443"/>
            <a:chExt cx="319326" cy="390466"/>
          </a:xfrm>
        </p:grpSpPr>
        <p:sp>
          <p:nvSpPr>
            <p:cNvPr id="470" name="Google Shape;470;p13"/>
            <p:cNvSpPr/>
            <p:nvPr/>
          </p:nvSpPr>
          <p:spPr>
            <a:xfrm>
              <a:off x="6657104" y="643737"/>
              <a:ext cx="47563" cy="221208"/>
            </a:xfrm>
            <a:custGeom>
              <a:avLst/>
              <a:gdLst/>
              <a:ahLst/>
              <a:cxnLst/>
              <a:rect l="l" t="t" r="r" b="b"/>
              <a:pathLst>
                <a:path w="1160" h="5395" extrusionOk="0">
                  <a:moveTo>
                    <a:pt x="40" y="1"/>
                  </a:moveTo>
                  <a:cubicBezTo>
                    <a:pt x="21" y="1"/>
                    <a:pt x="0" y="18"/>
                    <a:pt x="0" y="49"/>
                  </a:cubicBezTo>
                  <a:cubicBezTo>
                    <a:pt x="68" y="700"/>
                    <a:pt x="176" y="1363"/>
                    <a:pt x="283" y="2013"/>
                  </a:cubicBezTo>
                  <a:cubicBezTo>
                    <a:pt x="475" y="3151"/>
                    <a:pt x="690" y="4302"/>
                    <a:pt x="1083" y="5376"/>
                  </a:cubicBezTo>
                  <a:cubicBezTo>
                    <a:pt x="1087" y="5389"/>
                    <a:pt x="1099" y="5395"/>
                    <a:pt x="1111" y="5395"/>
                  </a:cubicBezTo>
                  <a:cubicBezTo>
                    <a:pt x="1133" y="5395"/>
                    <a:pt x="1160" y="5374"/>
                    <a:pt x="1151" y="5346"/>
                  </a:cubicBezTo>
                  <a:cubicBezTo>
                    <a:pt x="745" y="4276"/>
                    <a:pt x="543" y="3125"/>
                    <a:pt x="351" y="2000"/>
                  </a:cubicBezTo>
                  <a:cubicBezTo>
                    <a:pt x="244" y="1350"/>
                    <a:pt x="137" y="687"/>
                    <a:pt x="68" y="36"/>
                  </a:cubicBezTo>
                  <a:cubicBezTo>
                    <a:pt x="68" y="12"/>
                    <a:pt x="55" y="1"/>
                    <a:pt x="40"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1" name="Google Shape;471;p13"/>
            <p:cNvSpPr/>
            <p:nvPr/>
          </p:nvSpPr>
          <p:spPr>
            <a:xfrm>
              <a:off x="6536845" y="613518"/>
              <a:ext cx="188406" cy="297391"/>
            </a:xfrm>
            <a:custGeom>
              <a:avLst/>
              <a:gdLst/>
              <a:ahLst/>
              <a:cxnLst/>
              <a:rect l="l" t="t" r="r" b="b"/>
              <a:pathLst>
                <a:path w="4595" h="7253" extrusionOk="0">
                  <a:moveTo>
                    <a:pt x="49" y="0"/>
                  </a:moveTo>
                  <a:cubicBezTo>
                    <a:pt x="24" y="0"/>
                    <a:pt x="0" y="35"/>
                    <a:pt x="20" y="55"/>
                  </a:cubicBezTo>
                  <a:cubicBezTo>
                    <a:pt x="602" y="705"/>
                    <a:pt x="1132" y="1411"/>
                    <a:pt x="1645" y="2129"/>
                  </a:cubicBezTo>
                  <a:cubicBezTo>
                    <a:pt x="2771" y="3726"/>
                    <a:pt x="3759" y="5433"/>
                    <a:pt x="4533" y="7234"/>
                  </a:cubicBezTo>
                  <a:cubicBezTo>
                    <a:pt x="4537" y="7247"/>
                    <a:pt x="4544" y="7252"/>
                    <a:pt x="4552" y="7252"/>
                  </a:cubicBezTo>
                  <a:cubicBezTo>
                    <a:pt x="4571" y="7252"/>
                    <a:pt x="4594" y="7223"/>
                    <a:pt x="4585" y="7195"/>
                  </a:cubicBezTo>
                  <a:cubicBezTo>
                    <a:pt x="3814" y="5365"/>
                    <a:pt x="2810" y="3644"/>
                    <a:pt x="1658" y="2032"/>
                  </a:cubicBezTo>
                  <a:cubicBezTo>
                    <a:pt x="1158" y="1329"/>
                    <a:pt x="644" y="637"/>
                    <a:pt x="75" y="15"/>
                  </a:cubicBezTo>
                  <a:cubicBezTo>
                    <a:pt x="67" y="4"/>
                    <a:pt x="58" y="0"/>
                    <a:pt x="49"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2" name="Google Shape;472;p13"/>
            <p:cNvSpPr/>
            <p:nvPr/>
          </p:nvSpPr>
          <p:spPr>
            <a:xfrm>
              <a:off x="6429378" y="562061"/>
              <a:ext cx="85613" cy="46538"/>
            </a:xfrm>
            <a:custGeom>
              <a:avLst/>
              <a:gdLst/>
              <a:ahLst/>
              <a:cxnLst/>
              <a:rect l="l" t="t" r="r" b="b"/>
              <a:pathLst>
                <a:path w="2088" h="1135" extrusionOk="0">
                  <a:moveTo>
                    <a:pt x="186" y="1"/>
                  </a:moveTo>
                  <a:cubicBezTo>
                    <a:pt x="168" y="1"/>
                    <a:pt x="150" y="4"/>
                    <a:pt x="133" y="9"/>
                  </a:cubicBezTo>
                  <a:cubicBezTo>
                    <a:pt x="39" y="51"/>
                    <a:pt x="0" y="145"/>
                    <a:pt x="26" y="240"/>
                  </a:cubicBezTo>
                  <a:cubicBezTo>
                    <a:pt x="57" y="314"/>
                    <a:pt x="124" y="356"/>
                    <a:pt x="198" y="356"/>
                  </a:cubicBezTo>
                  <a:cubicBezTo>
                    <a:pt x="217" y="356"/>
                    <a:pt x="237" y="353"/>
                    <a:pt x="257" y="347"/>
                  </a:cubicBezTo>
                  <a:cubicBezTo>
                    <a:pt x="309" y="321"/>
                    <a:pt x="351" y="279"/>
                    <a:pt x="364" y="227"/>
                  </a:cubicBezTo>
                  <a:cubicBezTo>
                    <a:pt x="989" y="295"/>
                    <a:pt x="1571" y="672"/>
                    <a:pt x="1990" y="1121"/>
                  </a:cubicBezTo>
                  <a:cubicBezTo>
                    <a:pt x="1997" y="1131"/>
                    <a:pt x="2007" y="1135"/>
                    <a:pt x="2017" y="1135"/>
                  </a:cubicBezTo>
                  <a:cubicBezTo>
                    <a:pt x="2049" y="1135"/>
                    <a:pt x="2088" y="1097"/>
                    <a:pt x="2059" y="1066"/>
                  </a:cubicBezTo>
                  <a:cubicBezTo>
                    <a:pt x="1626" y="604"/>
                    <a:pt x="1015" y="197"/>
                    <a:pt x="364" y="132"/>
                  </a:cubicBezTo>
                  <a:lnTo>
                    <a:pt x="351" y="116"/>
                  </a:lnTo>
                  <a:cubicBezTo>
                    <a:pt x="331" y="41"/>
                    <a:pt x="256" y="1"/>
                    <a:pt x="186"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3" name="Google Shape;473;p13"/>
            <p:cNvSpPr/>
            <p:nvPr/>
          </p:nvSpPr>
          <p:spPr>
            <a:xfrm>
              <a:off x="6471487" y="520443"/>
              <a:ext cx="50269" cy="83030"/>
            </a:xfrm>
            <a:custGeom>
              <a:avLst/>
              <a:gdLst/>
              <a:ahLst/>
              <a:cxnLst/>
              <a:rect l="l" t="t" r="r" b="b"/>
              <a:pathLst>
                <a:path w="1226" h="2025" extrusionOk="0">
                  <a:moveTo>
                    <a:pt x="199" y="0"/>
                  </a:moveTo>
                  <a:cubicBezTo>
                    <a:pt x="126" y="0"/>
                    <a:pt x="61" y="42"/>
                    <a:pt x="30" y="117"/>
                  </a:cubicBezTo>
                  <a:cubicBezTo>
                    <a:pt x="1" y="211"/>
                    <a:pt x="56" y="305"/>
                    <a:pt x="137" y="334"/>
                  </a:cubicBezTo>
                  <a:lnTo>
                    <a:pt x="150" y="347"/>
                  </a:lnTo>
                  <a:cubicBezTo>
                    <a:pt x="245" y="985"/>
                    <a:pt x="664" y="1593"/>
                    <a:pt x="1139" y="2012"/>
                  </a:cubicBezTo>
                  <a:cubicBezTo>
                    <a:pt x="1147" y="2021"/>
                    <a:pt x="1156" y="2024"/>
                    <a:pt x="1164" y="2024"/>
                  </a:cubicBezTo>
                  <a:cubicBezTo>
                    <a:pt x="1198" y="2024"/>
                    <a:pt x="1225" y="1967"/>
                    <a:pt x="1194" y="1944"/>
                  </a:cubicBezTo>
                  <a:cubicBezTo>
                    <a:pt x="732" y="1538"/>
                    <a:pt x="339" y="956"/>
                    <a:pt x="245" y="347"/>
                  </a:cubicBezTo>
                  <a:cubicBezTo>
                    <a:pt x="300" y="334"/>
                    <a:pt x="339" y="292"/>
                    <a:pt x="368" y="224"/>
                  </a:cubicBezTo>
                  <a:cubicBezTo>
                    <a:pt x="394" y="143"/>
                    <a:pt x="339" y="35"/>
                    <a:pt x="258" y="9"/>
                  </a:cubicBezTo>
                  <a:cubicBezTo>
                    <a:pt x="238" y="3"/>
                    <a:pt x="218" y="0"/>
                    <a:pt x="199"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4" name="Google Shape;474;p13"/>
            <p:cNvSpPr/>
            <p:nvPr/>
          </p:nvSpPr>
          <p:spPr>
            <a:xfrm>
              <a:off x="6458695" y="541887"/>
              <a:ext cx="118456" cy="105745"/>
            </a:xfrm>
            <a:custGeom>
              <a:avLst/>
              <a:gdLst/>
              <a:ahLst/>
              <a:cxnLst/>
              <a:rect l="l" t="t" r="r" b="b"/>
              <a:pathLst>
                <a:path w="2889" h="2579" extrusionOk="0">
                  <a:moveTo>
                    <a:pt x="1126" y="0"/>
                  </a:moveTo>
                  <a:lnTo>
                    <a:pt x="1100" y="270"/>
                  </a:lnTo>
                  <a:lnTo>
                    <a:pt x="856" y="283"/>
                  </a:lnTo>
                  <a:lnTo>
                    <a:pt x="856" y="527"/>
                  </a:lnTo>
                  <a:lnTo>
                    <a:pt x="557" y="595"/>
                  </a:lnTo>
                  <a:lnTo>
                    <a:pt x="505" y="907"/>
                  </a:lnTo>
                  <a:lnTo>
                    <a:pt x="274" y="907"/>
                  </a:lnTo>
                  <a:lnTo>
                    <a:pt x="274" y="1164"/>
                  </a:lnTo>
                  <a:lnTo>
                    <a:pt x="1" y="1206"/>
                  </a:lnTo>
                  <a:cubicBezTo>
                    <a:pt x="1" y="1206"/>
                    <a:pt x="98" y="1951"/>
                    <a:pt x="748" y="2413"/>
                  </a:cubicBezTo>
                  <a:cubicBezTo>
                    <a:pt x="920" y="2534"/>
                    <a:pt x="1110" y="2579"/>
                    <a:pt x="1297" y="2579"/>
                  </a:cubicBezTo>
                  <a:cubicBezTo>
                    <a:pt x="1815" y="2579"/>
                    <a:pt x="2306" y="2234"/>
                    <a:pt x="2306" y="2234"/>
                  </a:cubicBezTo>
                  <a:cubicBezTo>
                    <a:pt x="2306" y="2234"/>
                    <a:pt x="2888" y="1288"/>
                    <a:pt x="2387" y="663"/>
                  </a:cubicBezTo>
                  <a:cubicBezTo>
                    <a:pt x="1870" y="39"/>
                    <a:pt x="1126" y="0"/>
                    <a:pt x="1126" y="0"/>
                  </a:cubicBezTo>
                  <a:close/>
                </a:path>
              </a:pathLst>
            </a:custGeom>
            <a:solidFill>
              <a:srgbClr val="FFA280"/>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5" name="Google Shape;475;p13"/>
            <p:cNvSpPr/>
            <p:nvPr/>
          </p:nvSpPr>
          <p:spPr>
            <a:xfrm>
              <a:off x="6500107" y="582316"/>
              <a:ext cx="56870" cy="54533"/>
            </a:xfrm>
            <a:custGeom>
              <a:avLst/>
              <a:gdLst/>
              <a:ahLst/>
              <a:cxnLst/>
              <a:rect l="l" t="t" r="r" b="b"/>
              <a:pathLst>
                <a:path w="1387" h="1330" extrusionOk="0">
                  <a:moveTo>
                    <a:pt x="1149" y="1"/>
                  </a:moveTo>
                  <a:cubicBezTo>
                    <a:pt x="1144" y="1"/>
                    <a:pt x="1139" y="1"/>
                    <a:pt x="1133" y="3"/>
                  </a:cubicBezTo>
                  <a:cubicBezTo>
                    <a:pt x="903" y="58"/>
                    <a:pt x="997" y="627"/>
                    <a:pt x="997" y="627"/>
                  </a:cubicBezTo>
                  <a:cubicBezTo>
                    <a:pt x="997" y="627"/>
                    <a:pt x="662" y="92"/>
                    <a:pt x="479" y="92"/>
                  </a:cubicBezTo>
                  <a:cubicBezTo>
                    <a:pt x="460" y="92"/>
                    <a:pt x="443" y="97"/>
                    <a:pt x="428" y="110"/>
                  </a:cubicBezTo>
                  <a:cubicBezTo>
                    <a:pt x="265" y="246"/>
                    <a:pt x="877" y="884"/>
                    <a:pt x="877" y="884"/>
                  </a:cubicBezTo>
                  <a:cubicBezTo>
                    <a:pt x="877" y="884"/>
                    <a:pt x="403" y="597"/>
                    <a:pt x="200" y="597"/>
                  </a:cubicBezTo>
                  <a:cubicBezTo>
                    <a:pt x="158" y="597"/>
                    <a:pt x="127" y="610"/>
                    <a:pt x="116" y="640"/>
                  </a:cubicBezTo>
                  <a:cubicBezTo>
                    <a:pt x="64" y="816"/>
                    <a:pt x="672" y="1046"/>
                    <a:pt x="672" y="1046"/>
                  </a:cubicBezTo>
                  <a:cubicBezTo>
                    <a:pt x="672" y="1046"/>
                    <a:pt x="643" y="1045"/>
                    <a:pt x="598" y="1045"/>
                  </a:cubicBezTo>
                  <a:cubicBezTo>
                    <a:pt x="424" y="1045"/>
                    <a:pt x="1" y="1062"/>
                    <a:pt x="21" y="1222"/>
                  </a:cubicBezTo>
                  <a:cubicBezTo>
                    <a:pt x="32" y="1305"/>
                    <a:pt x="235" y="1330"/>
                    <a:pt x="473" y="1330"/>
                  </a:cubicBezTo>
                  <a:cubicBezTo>
                    <a:pt x="820" y="1330"/>
                    <a:pt x="1241" y="1277"/>
                    <a:pt x="1241" y="1277"/>
                  </a:cubicBezTo>
                  <a:cubicBezTo>
                    <a:pt x="1387" y="1106"/>
                    <a:pt x="1365" y="1"/>
                    <a:pt x="1149" y="1"/>
                  </a:cubicBezTo>
                  <a:close/>
                </a:path>
              </a:pathLst>
            </a:custGeom>
            <a:solidFill>
              <a:srgbClr val="C5E4DA"/>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6" name="Google Shape;476;p13"/>
            <p:cNvSpPr/>
            <p:nvPr/>
          </p:nvSpPr>
          <p:spPr>
            <a:xfrm>
              <a:off x="6536558" y="614666"/>
              <a:ext cx="42848" cy="39198"/>
            </a:xfrm>
            <a:custGeom>
              <a:avLst/>
              <a:gdLst/>
              <a:ahLst/>
              <a:cxnLst/>
              <a:rect l="l" t="t" r="r" b="b"/>
              <a:pathLst>
                <a:path w="1045" h="956" extrusionOk="0">
                  <a:moveTo>
                    <a:pt x="557" y="0"/>
                  </a:moveTo>
                  <a:cubicBezTo>
                    <a:pt x="557" y="0"/>
                    <a:pt x="95" y="27"/>
                    <a:pt x="1" y="570"/>
                  </a:cubicBezTo>
                  <a:cubicBezTo>
                    <a:pt x="1" y="570"/>
                    <a:pt x="323" y="955"/>
                    <a:pt x="594" y="955"/>
                  </a:cubicBezTo>
                  <a:cubicBezTo>
                    <a:pt x="652" y="955"/>
                    <a:pt x="708" y="938"/>
                    <a:pt x="758" y="895"/>
                  </a:cubicBezTo>
                  <a:cubicBezTo>
                    <a:pt x="1044" y="638"/>
                    <a:pt x="557" y="0"/>
                    <a:pt x="557"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7" name="Google Shape;477;p13"/>
            <p:cNvSpPr/>
            <p:nvPr/>
          </p:nvSpPr>
          <p:spPr>
            <a:xfrm>
              <a:off x="6621474" y="551523"/>
              <a:ext cx="31777" cy="69376"/>
            </a:xfrm>
            <a:custGeom>
              <a:avLst/>
              <a:gdLst/>
              <a:ahLst/>
              <a:cxnLst/>
              <a:rect l="l" t="t" r="r" b="b"/>
              <a:pathLst>
                <a:path w="775" h="1692" extrusionOk="0">
                  <a:moveTo>
                    <a:pt x="174" y="1"/>
                  </a:moveTo>
                  <a:cubicBezTo>
                    <a:pt x="118" y="1"/>
                    <a:pt x="64" y="36"/>
                    <a:pt x="43" y="90"/>
                  </a:cubicBezTo>
                  <a:cubicBezTo>
                    <a:pt x="1" y="158"/>
                    <a:pt x="43" y="240"/>
                    <a:pt x="112" y="266"/>
                  </a:cubicBezTo>
                  <a:cubicBezTo>
                    <a:pt x="131" y="276"/>
                    <a:pt x="150" y="280"/>
                    <a:pt x="167" y="280"/>
                  </a:cubicBezTo>
                  <a:cubicBezTo>
                    <a:pt x="195" y="280"/>
                    <a:pt x="221" y="269"/>
                    <a:pt x="245" y="253"/>
                  </a:cubicBezTo>
                  <a:cubicBezTo>
                    <a:pt x="557" y="633"/>
                    <a:pt x="707" y="1173"/>
                    <a:pt x="707" y="1648"/>
                  </a:cubicBezTo>
                  <a:cubicBezTo>
                    <a:pt x="707" y="1677"/>
                    <a:pt x="726" y="1691"/>
                    <a:pt x="744" y="1691"/>
                  </a:cubicBezTo>
                  <a:cubicBezTo>
                    <a:pt x="760" y="1691"/>
                    <a:pt x="775" y="1681"/>
                    <a:pt x="775" y="1661"/>
                  </a:cubicBezTo>
                  <a:cubicBezTo>
                    <a:pt x="775" y="1160"/>
                    <a:pt x="625" y="591"/>
                    <a:pt x="287" y="198"/>
                  </a:cubicBezTo>
                  <a:lnTo>
                    <a:pt x="300" y="198"/>
                  </a:lnTo>
                  <a:cubicBezTo>
                    <a:pt x="326" y="116"/>
                    <a:pt x="287" y="35"/>
                    <a:pt x="219" y="9"/>
                  </a:cubicBezTo>
                  <a:cubicBezTo>
                    <a:pt x="204" y="3"/>
                    <a:pt x="189" y="1"/>
                    <a:pt x="174"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8" name="Google Shape;478;p13"/>
            <p:cNvSpPr/>
            <p:nvPr/>
          </p:nvSpPr>
          <p:spPr>
            <a:xfrm>
              <a:off x="6655341" y="549965"/>
              <a:ext cx="26734" cy="71672"/>
            </a:xfrm>
            <a:custGeom>
              <a:avLst/>
              <a:gdLst/>
              <a:ahLst/>
              <a:cxnLst/>
              <a:rect l="l" t="t" r="r" b="b"/>
              <a:pathLst>
                <a:path w="652" h="1748" extrusionOk="0">
                  <a:moveTo>
                    <a:pt x="491" y="0"/>
                  </a:moveTo>
                  <a:cubicBezTo>
                    <a:pt x="468" y="0"/>
                    <a:pt x="445" y="7"/>
                    <a:pt x="424" y="21"/>
                  </a:cubicBezTo>
                  <a:cubicBezTo>
                    <a:pt x="355" y="60"/>
                    <a:pt x="326" y="141"/>
                    <a:pt x="368" y="210"/>
                  </a:cubicBezTo>
                  <a:lnTo>
                    <a:pt x="381" y="210"/>
                  </a:lnTo>
                  <a:cubicBezTo>
                    <a:pt x="82" y="642"/>
                    <a:pt x="1" y="1211"/>
                    <a:pt x="56" y="1712"/>
                  </a:cubicBezTo>
                  <a:cubicBezTo>
                    <a:pt x="56" y="1736"/>
                    <a:pt x="70" y="1747"/>
                    <a:pt x="84" y="1747"/>
                  </a:cubicBezTo>
                  <a:cubicBezTo>
                    <a:pt x="103" y="1747"/>
                    <a:pt x="124" y="1730"/>
                    <a:pt x="124" y="1699"/>
                  </a:cubicBezTo>
                  <a:cubicBezTo>
                    <a:pt x="69" y="1224"/>
                    <a:pt x="150" y="671"/>
                    <a:pt x="424" y="265"/>
                  </a:cubicBezTo>
                  <a:cubicBezTo>
                    <a:pt x="443" y="278"/>
                    <a:pt x="467" y="284"/>
                    <a:pt x="490" y="284"/>
                  </a:cubicBezTo>
                  <a:cubicBezTo>
                    <a:pt x="514" y="284"/>
                    <a:pt x="537" y="278"/>
                    <a:pt x="557" y="265"/>
                  </a:cubicBezTo>
                  <a:cubicBezTo>
                    <a:pt x="625" y="223"/>
                    <a:pt x="651" y="141"/>
                    <a:pt x="612" y="73"/>
                  </a:cubicBezTo>
                  <a:cubicBezTo>
                    <a:pt x="584" y="27"/>
                    <a:pt x="538" y="0"/>
                    <a:pt x="491"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9" name="Google Shape;479;p13"/>
            <p:cNvSpPr/>
            <p:nvPr/>
          </p:nvSpPr>
          <p:spPr>
            <a:xfrm>
              <a:off x="6614831" y="577477"/>
              <a:ext cx="84547" cy="79381"/>
            </a:xfrm>
            <a:custGeom>
              <a:avLst/>
              <a:gdLst/>
              <a:ahLst/>
              <a:cxnLst/>
              <a:rect l="l" t="t" r="r" b="b"/>
              <a:pathLst>
                <a:path w="2062" h="1936" extrusionOk="0">
                  <a:moveTo>
                    <a:pt x="1656" y="0"/>
                  </a:moveTo>
                  <a:lnTo>
                    <a:pt x="1493" y="147"/>
                  </a:lnTo>
                  <a:lnTo>
                    <a:pt x="1330" y="26"/>
                  </a:lnTo>
                  <a:lnTo>
                    <a:pt x="1207" y="176"/>
                  </a:lnTo>
                  <a:lnTo>
                    <a:pt x="989" y="52"/>
                  </a:lnTo>
                  <a:lnTo>
                    <a:pt x="800" y="202"/>
                  </a:lnTo>
                  <a:lnTo>
                    <a:pt x="664" y="82"/>
                  </a:lnTo>
                  <a:lnTo>
                    <a:pt x="530" y="215"/>
                  </a:lnTo>
                  <a:lnTo>
                    <a:pt x="339" y="95"/>
                  </a:lnTo>
                  <a:cubicBezTo>
                    <a:pt x="339" y="95"/>
                    <a:pt x="0" y="582"/>
                    <a:pt x="124" y="1203"/>
                  </a:cubicBezTo>
                  <a:cubicBezTo>
                    <a:pt x="257" y="1828"/>
                    <a:pt x="1138" y="1935"/>
                    <a:pt x="1138" y="1935"/>
                  </a:cubicBezTo>
                  <a:cubicBezTo>
                    <a:pt x="1138" y="1935"/>
                    <a:pt x="1981" y="1707"/>
                    <a:pt x="2020" y="1070"/>
                  </a:cubicBezTo>
                  <a:cubicBezTo>
                    <a:pt x="2062" y="433"/>
                    <a:pt x="1656" y="0"/>
                    <a:pt x="1656" y="0"/>
                  </a:cubicBezTo>
                  <a:close/>
                </a:path>
              </a:pathLst>
            </a:custGeom>
            <a:solidFill>
              <a:srgbClr val="FFA280"/>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0" name="Google Shape;480;p13"/>
            <p:cNvSpPr/>
            <p:nvPr/>
          </p:nvSpPr>
          <p:spPr>
            <a:xfrm>
              <a:off x="6627624" y="610771"/>
              <a:ext cx="63923" cy="46087"/>
            </a:xfrm>
            <a:custGeom>
              <a:avLst/>
              <a:gdLst/>
              <a:ahLst/>
              <a:cxnLst/>
              <a:rect l="l" t="t" r="r" b="b"/>
              <a:pathLst>
                <a:path w="1559" h="1124" extrusionOk="0">
                  <a:moveTo>
                    <a:pt x="931" y="1"/>
                  </a:moveTo>
                  <a:cubicBezTo>
                    <a:pt x="759" y="1"/>
                    <a:pt x="774" y="691"/>
                    <a:pt x="774" y="691"/>
                  </a:cubicBezTo>
                  <a:cubicBezTo>
                    <a:pt x="774" y="691"/>
                    <a:pt x="613" y="143"/>
                    <a:pt x="483" y="143"/>
                  </a:cubicBezTo>
                  <a:cubicBezTo>
                    <a:pt x="476" y="143"/>
                    <a:pt x="469" y="144"/>
                    <a:pt x="462" y="148"/>
                  </a:cubicBezTo>
                  <a:cubicBezTo>
                    <a:pt x="339" y="216"/>
                    <a:pt x="570" y="678"/>
                    <a:pt x="570" y="678"/>
                  </a:cubicBezTo>
                  <a:cubicBezTo>
                    <a:pt x="570" y="678"/>
                    <a:pt x="296" y="404"/>
                    <a:pt x="155" y="404"/>
                  </a:cubicBezTo>
                  <a:cubicBezTo>
                    <a:pt x="130" y="404"/>
                    <a:pt x="109" y="413"/>
                    <a:pt x="95" y="434"/>
                  </a:cubicBezTo>
                  <a:cubicBezTo>
                    <a:pt x="1" y="554"/>
                    <a:pt x="774" y="1123"/>
                    <a:pt x="774" y="1123"/>
                  </a:cubicBezTo>
                  <a:cubicBezTo>
                    <a:pt x="963" y="1097"/>
                    <a:pt x="1558" y="408"/>
                    <a:pt x="1396" y="310"/>
                  </a:cubicBezTo>
                  <a:cubicBezTo>
                    <a:pt x="1380" y="302"/>
                    <a:pt x="1363" y="299"/>
                    <a:pt x="1346" y="299"/>
                  </a:cubicBezTo>
                  <a:cubicBezTo>
                    <a:pt x="1188" y="299"/>
                    <a:pt x="989" y="609"/>
                    <a:pt x="989" y="609"/>
                  </a:cubicBezTo>
                  <a:cubicBezTo>
                    <a:pt x="989" y="609"/>
                    <a:pt x="1100" y="1"/>
                    <a:pt x="937" y="1"/>
                  </a:cubicBezTo>
                  <a:cubicBezTo>
                    <a:pt x="935" y="1"/>
                    <a:pt x="933" y="1"/>
                    <a:pt x="931" y="1"/>
                  </a:cubicBezTo>
                  <a:close/>
                </a:path>
              </a:pathLst>
            </a:custGeom>
            <a:solidFill>
              <a:srgbClr val="C5E4DA"/>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1" name="Google Shape;481;p13"/>
            <p:cNvSpPr/>
            <p:nvPr/>
          </p:nvSpPr>
          <p:spPr>
            <a:xfrm>
              <a:off x="6648166" y="645336"/>
              <a:ext cx="26693" cy="29891"/>
            </a:xfrm>
            <a:custGeom>
              <a:avLst/>
              <a:gdLst/>
              <a:ahLst/>
              <a:cxnLst/>
              <a:rect l="l" t="t" r="r" b="b"/>
              <a:pathLst>
                <a:path w="651" h="729" extrusionOk="0">
                  <a:moveTo>
                    <a:pt x="378" y="0"/>
                  </a:moveTo>
                  <a:cubicBezTo>
                    <a:pt x="279" y="0"/>
                    <a:pt x="160" y="32"/>
                    <a:pt x="30" y="134"/>
                  </a:cubicBezTo>
                  <a:cubicBezTo>
                    <a:pt x="30" y="134"/>
                    <a:pt x="0" y="716"/>
                    <a:pt x="299" y="729"/>
                  </a:cubicBezTo>
                  <a:cubicBezTo>
                    <a:pt x="302" y="729"/>
                    <a:pt x="305" y="729"/>
                    <a:pt x="308" y="729"/>
                  </a:cubicBezTo>
                  <a:cubicBezTo>
                    <a:pt x="600" y="729"/>
                    <a:pt x="651" y="91"/>
                    <a:pt x="651" y="91"/>
                  </a:cubicBezTo>
                  <a:cubicBezTo>
                    <a:pt x="651" y="91"/>
                    <a:pt x="544" y="0"/>
                    <a:pt x="378"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2" name="Google Shape;482;p13"/>
            <p:cNvSpPr/>
            <p:nvPr/>
          </p:nvSpPr>
          <p:spPr>
            <a:xfrm>
              <a:off x="6582029" y="727463"/>
              <a:ext cx="131782" cy="156056"/>
            </a:xfrm>
            <a:custGeom>
              <a:avLst/>
              <a:gdLst/>
              <a:ahLst/>
              <a:cxnLst/>
              <a:rect l="l" t="t" r="r" b="b"/>
              <a:pathLst>
                <a:path w="3214" h="3806" extrusionOk="0">
                  <a:moveTo>
                    <a:pt x="0" y="1"/>
                  </a:moveTo>
                  <a:lnTo>
                    <a:pt x="0" y="1"/>
                  </a:lnTo>
                  <a:cubicBezTo>
                    <a:pt x="1343" y="3184"/>
                    <a:pt x="3213" y="3805"/>
                    <a:pt x="3213" y="3805"/>
                  </a:cubicBezTo>
                  <a:cubicBezTo>
                    <a:pt x="1451" y="245"/>
                    <a:pt x="1" y="1"/>
                    <a:pt x="0"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3" name="Google Shape;483;p13"/>
            <p:cNvSpPr/>
            <p:nvPr/>
          </p:nvSpPr>
          <p:spPr>
            <a:xfrm>
              <a:off x="6673218" y="691873"/>
              <a:ext cx="75486" cy="160566"/>
            </a:xfrm>
            <a:custGeom>
              <a:avLst/>
              <a:gdLst/>
              <a:ahLst/>
              <a:cxnLst/>
              <a:rect l="l" t="t" r="r" b="b"/>
              <a:pathLst>
                <a:path w="1841" h="3916" extrusionOk="0">
                  <a:moveTo>
                    <a:pt x="1246" y="0"/>
                  </a:moveTo>
                  <a:lnTo>
                    <a:pt x="1246" y="0"/>
                  </a:lnTo>
                  <a:cubicBezTo>
                    <a:pt x="1" y="2452"/>
                    <a:pt x="596" y="3915"/>
                    <a:pt x="596" y="3915"/>
                  </a:cubicBezTo>
                  <a:cubicBezTo>
                    <a:pt x="1841" y="1002"/>
                    <a:pt x="1246" y="0"/>
                    <a:pt x="1246"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484" name="Google Shape;484;p13"/>
          <p:cNvSpPr txBox="1">
            <a:spLocks noGrp="1"/>
          </p:cNvSpPr>
          <p:nvPr>
            <p:ph type="title"/>
          </p:nvPr>
        </p:nvSpPr>
        <p:spPr>
          <a:xfrm>
            <a:off x="2598800" y="720000"/>
            <a:ext cx="6994400" cy="6368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Clr>
                <a:schemeClr val="dk2"/>
              </a:buClr>
              <a:buSzPts val="2800"/>
              <a:buNone/>
              <a:defRPr>
                <a:solidFill>
                  <a:schemeClr val="dk2"/>
                </a:solidFill>
                <a:latin typeface="Roboto"/>
                <a:ea typeface="Roboto"/>
                <a:cs typeface="Roboto"/>
                <a:sym typeface="Roboto"/>
              </a:defRPr>
            </a:lvl2pPr>
            <a:lvl3pPr lvl="2" rtl="0">
              <a:spcBef>
                <a:spcPts val="0"/>
              </a:spcBef>
              <a:spcAft>
                <a:spcPts val="0"/>
              </a:spcAft>
              <a:buClr>
                <a:schemeClr val="dk2"/>
              </a:buClr>
              <a:buSzPts val="2800"/>
              <a:buNone/>
              <a:defRPr>
                <a:solidFill>
                  <a:schemeClr val="dk2"/>
                </a:solidFill>
                <a:latin typeface="Roboto"/>
                <a:ea typeface="Roboto"/>
                <a:cs typeface="Roboto"/>
                <a:sym typeface="Roboto"/>
              </a:defRPr>
            </a:lvl3pPr>
            <a:lvl4pPr lvl="3" rtl="0">
              <a:spcBef>
                <a:spcPts val="0"/>
              </a:spcBef>
              <a:spcAft>
                <a:spcPts val="0"/>
              </a:spcAft>
              <a:buClr>
                <a:schemeClr val="dk2"/>
              </a:buClr>
              <a:buSzPts val="2800"/>
              <a:buNone/>
              <a:defRPr>
                <a:solidFill>
                  <a:schemeClr val="dk2"/>
                </a:solidFill>
                <a:latin typeface="Roboto"/>
                <a:ea typeface="Roboto"/>
                <a:cs typeface="Roboto"/>
                <a:sym typeface="Roboto"/>
              </a:defRPr>
            </a:lvl4pPr>
            <a:lvl5pPr lvl="4" rtl="0">
              <a:spcBef>
                <a:spcPts val="0"/>
              </a:spcBef>
              <a:spcAft>
                <a:spcPts val="0"/>
              </a:spcAft>
              <a:buClr>
                <a:schemeClr val="dk2"/>
              </a:buClr>
              <a:buSzPts val="2800"/>
              <a:buNone/>
              <a:defRPr>
                <a:solidFill>
                  <a:schemeClr val="dk2"/>
                </a:solidFill>
                <a:latin typeface="Roboto"/>
                <a:ea typeface="Roboto"/>
                <a:cs typeface="Roboto"/>
                <a:sym typeface="Roboto"/>
              </a:defRPr>
            </a:lvl5pPr>
            <a:lvl6pPr lvl="5" rtl="0">
              <a:spcBef>
                <a:spcPts val="0"/>
              </a:spcBef>
              <a:spcAft>
                <a:spcPts val="0"/>
              </a:spcAft>
              <a:buClr>
                <a:schemeClr val="dk2"/>
              </a:buClr>
              <a:buSzPts val="2800"/>
              <a:buNone/>
              <a:defRPr>
                <a:solidFill>
                  <a:schemeClr val="dk2"/>
                </a:solidFill>
                <a:latin typeface="Roboto"/>
                <a:ea typeface="Roboto"/>
                <a:cs typeface="Roboto"/>
                <a:sym typeface="Roboto"/>
              </a:defRPr>
            </a:lvl6pPr>
            <a:lvl7pPr lvl="6" rtl="0">
              <a:spcBef>
                <a:spcPts val="0"/>
              </a:spcBef>
              <a:spcAft>
                <a:spcPts val="0"/>
              </a:spcAft>
              <a:buClr>
                <a:schemeClr val="dk2"/>
              </a:buClr>
              <a:buSzPts val="2800"/>
              <a:buNone/>
              <a:defRPr>
                <a:solidFill>
                  <a:schemeClr val="dk2"/>
                </a:solidFill>
                <a:latin typeface="Roboto"/>
                <a:ea typeface="Roboto"/>
                <a:cs typeface="Roboto"/>
                <a:sym typeface="Roboto"/>
              </a:defRPr>
            </a:lvl7pPr>
            <a:lvl8pPr lvl="7" rtl="0">
              <a:spcBef>
                <a:spcPts val="0"/>
              </a:spcBef>
              <a:spcAft>
                <a:spcPts val="0"/>
              </a:spcAft>
              <a:buClr>
                <a:schemeClr val="dk2"/>
              </a:buClr>
              <a:buSzPts val="2800"/>
              <a:buNone/>
              <a:defRPr>
                <a:solidFill>
                  <a:schemeClr val="dk2"/>
                </a:solidFill>
                <a:latin typeface="Roboto"/>
                <a:ea typeface="Roboto"/>
                <a:cs typeface="Roboto"/>
                <a:sym typeface="Roboto"/>
              </a:defRPr>
            </a:lvl8pPr>
            <a:lvl9pPr lvl="8" rtl="0">
              <a:spcBef>
                <a:spcPts val="0"/>
              </a:spcBef>
              <a:spcAft>
                <a:spcPts val="0"/>
              </a:spcAft>
              <a:buClr>
                <a:schemeClr val="dk2"/>
              </a:buClr>
              <a:buSzPts val="2800"/>
              <a:buNone/>
              <a:defRPr>
                <a:solidFill>
                  <a:schemeClr val="dk2"/>
                </a:solidFill>
                <a:latin typeface="Roboto"/>
                <a:ea typeface="Roboto"/>
                <a:cs typeface="Roboto"/>
                <a:sym typeface="Roboto"/>
              </a:defRPr>
            </a:lvl9pPr>
          </a:lstStyle>
          <a:p>
            <a:endParaRPr/>
          </a:p>
        </p:txBody>
      </p:sp>
      <p:sp>
        <p:nvSpPr>
          <p:cNvPr id="485" name="Google Shape;485;p13"/>
          <p:cNvSpPr txBox="1">
            <a:spLocks noGrp="1"/>
          </p:cNvSpPr>
          <p:nvPr>
            <p:ph type="subTitle" idx="1"/>
          </p:nvPr>
        </p:nvSpPr>
        <p:spPr>
          <a:xfrm>
            <a:off x="2215217" y="3124489"/>
            <a:ext cx="3088000" cy="93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86" name="Google Shape;486;p13"/>
          <p:cNvSpPr txBox="1">
            <a:spLocks noGrp="1"/>
          </p:cNvSpPr>
          <p:nvPr>
            <p:ph type="title" idx="2"/>
          </p:nvPr>
        </p:nvSpPr>
        <p:spPr>
          <a:xfrm>
            <a:off x="1933133" y="2584628"/>
            <a:ext cx="3652400" cy="586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3200"/>
            </a:lvl1pPr>
            <a:lvl2pPr lvl="1"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2pPr>
            <a:lvl3pPr lvl="2"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3pPr>
            <a:lvl4pPr lvl="3"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4pPr>
            <a:lvl5pPr lvl="4"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5pPr>
            <a:lvl6pPr lvl="5"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6pPr>
            <a:lvl7pPr lvl="6"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7pPr>
            <a:lvl8pPr lvl="7"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8pPr>
            <a:lvl9pPr lvl="8"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9pPr>
          </a:lstStyle>
          <a:p>
            <a:endParaRPr/>
          </a:p>
        </p:txBody>
      </p:sp>
      <p:sp>
        <p:nvSpPr>
          <p:cNvPr id="487" name="Google Shape;487;p13"/>
          <p:cNvSpPr txBox="1">
            <a:spLocks noGrp="1"/>
          </p:cNvSpPr>
          <p:nvPr>
            <p:ph type="title" idx="3" hasCustomPrompt="1"/>
          </p:nvPr>
        </p:nvSpPr>
        <p:spPr>
          <a:xfrm>
            <a:off x="3120464" y="1918600"/>
            <a:ext cx="1277600" cy="58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800"/>
              <a:buNone/>
              <a:defRPr sz="4000"/>
            </a:lvl1pPr>
            <a:lvl2pPr lvl="1" algn="ctr" rtl="0">
              <a:spcBef>
                <a:spcPts val="0"/>
              </a:spcBef>
              <a:spcAft>
                <a:spcPts val="0"/>
              </a:spcAft>
              <a:buClr>
                <a:schemeClr val="dk2"/>
              </a:buClr>
              <a:buSzPts val="12000"/>
              <a:buNone/>
              <a:defRPr sz="16000">
                <a:solidFill>
                  <a:schemeClr val="dk2"/>
                </a:solidFill>
              </a:defRPr>
            </a:lvl2pPr>
            <a:lvl3pPr lvl="2" algn="ctr" rtl="0">
              <a:spcBef>
                <a:spcPts val="0"/>
              </a:spcBef>
              <a:spcAft>
                <a:spcPts val="0"/>
              </a:spcAft>
              <a:buClr>
                <a:schemeClr val="dk2"/>
              </a:buClr>
              <a:buSzPts val="12000"/>
              <a:buNone/>
              <a:defRPr sz="16000">
                <a:solidFill>
                  <a:schemeClr val="dk2"/>
                </a:solidFill>
              </a:defRPr>
            </a:lvl3pPr>
            <a:lvl4pPr lvl="3" algn="ctr" rtl="0">
              <a:spcBef>
                <a:spcPts val="0"/>
              </a:spcBef>
              <a:spcAft>
                <a:spcPts val="0"/>
              </a:spcAft>
              <a:buClr>
                <a:schemeClr val="dk2"/>
              </a:buClr>
              <a:buSzPts val="12000"/>
              <a:buNone/>
              <a:defRPr sz="16000">
                <a:solidFill>
                  <a:schemeClr val="dk2"/>
                </a:solidFill>
              </a:defRPr>
            </a:lvl4pPr>
            <a:lvl5pPr lvl="4" algn="ctr" rtl="0">
              <a:spcBef>
                <a:spcPts val="0"/>
              </a:spcBef>
              <a:spcAft>
                <a:spcPts val="0"/>
              </a:spcAft>
              <a:buClr>
                <a:schemeClr val="dk2"/>
              </a:buClr>
              <a:buSzPts val="12000"/>
              <a:buNone/>
              <a:defRPr sz="16000">
                <a:solidFill>
                  <a:schemeClr val="dk2"/>
                </a:solidFill>
              </a:defRPr>
            </a:lvl5pPr>
            <a:lvl6pPr lvl="5" algn="ctr" rtl="0">
              <a:spcBef>
                <a:spcPts val="0"/>
              </a:spcBef>
              <a:spcAft>
                <a:spcPts val="0"/>
              </a:spcAft>
              <a:buClr>
                <a:schemeClr val="dk2"/>
              </a:buClr>
              <a:buSzPts val="12000"/>
              <a:buNone/>
              <a:defRPr sz="16000">
                <a:solidFill>
                  <a:schemeClr val="dk2"/>
                </a:solidFill>
              </a:defRPr>
            </a:lvl6pPr>
            <a:lvl7pPr lvl="6" algn="ctr" rtl="0">
              <a:spcBef>
                <a:spcPts val="0"/>
              </a:spcBef>
              <a:spcAft>
                <a:spcPts val="0"/>
              </a:spcAft>
              <a:buClr>
                <a:schemeClr val="dk2"/>
              </a:buClr>
              <a:buSzPts val="12000"/>
              <a:buNone/>
              <a:defRPr sz="16000">
                <a:solidFill>
                  <a:schemeClr val="dk2"/>
                </a:solidFill>
              </a:defRPr>
            </a:lvl7pPr>
            <a:lvl8pPr lvl="7" algn="ctr" rtl="0">
              <a:spcBef>
                <a:spcPts val="0"/>
              </a:spcBef>
              <a:spcAft>
                <a:spcPts val="0"/>
              </a:spcAft>
              <a:buClr>
                <a:schemeClr val="dk2"/>
              </a:buClr>
              <a:buSzPts val="12000"/>
              <a:buNone/>
              <a:defRPr sz="16000">
                <a:solidFill>
                  <a:schemeClr val="dk2"/>
                </a:solidFill>
              </a:defRPr>
            </a:lvl8pPr>
            <a:lvl9pPr lvl="8" algn="ctr" rtl="0">
              <a:spcBef>
                <a:spcPts val="0"/>
              </a:spcBef>
              <a:spcAft>
                <a:spcPts val="0"/>
              </a:spcAft>
              <a:buClr>
                <a:schemeClr val="dk2"/>
              </a:buClr>
              <a:buSzPts val="12000"/>
              <a:buNone/>
              <a:defRPr sz="16000">
                <a:solidFill>
                  <a:schemeClr val="dk2"/>
                </a:solidFill>
              </a:defRPr>
            </a:lvl9pPr>
          </a:lstStyle>
          <a:p>
            <a:r>
              <a:t>xx%</a:t>
            </a:r>
          </a:p>
        </p:txBody>
      </p:sp>
      <p:sp>
        <p:nvSpPr>
          <p:cNvPr id="488" name="Google Shape;488;p13"/>
          <p:cNvSpPr txBox="1">
            <a:spLocks noGrp="1"/>
          </p:cNvSpPr>
          <p:nvPr>
            <p:ph type="subTitle" idx="4"/>
          </p:nvPr>
        </p:nvSpPr>
        <p:spPr>
          <a:xfrm>
            <a:off x="6888544" y="3186056"/>
            <a:ext cx="3088000" cy="93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89" name="Google Shape;489;p13"/>
          <p:cNvSpPr txBox="1">
            <a:spLocks noGrp="1"/>
          </p:cNvSpPr>
          <p:nvPr>
            <p:ph type="title" idx="5"/>
          </p:nvPr>
        </p:nvSpPr>
        <p:spPr>
          <a:xfrm>
            <a:off x="6606479" y="2584628"/>
            <a:ext cx="3652400" cy="586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3200"/>
            </a:lvl1pPr>
            <a:lvl2pPr lvl="1"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2pPr>
            <a:lvl3pPr lvl="2"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3pPr>
            <a:lvl4pPr lvl="3"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4pPr>
            <a:lvl5pPr lvl="4"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5pPr>
            <a:lvl6pPr lvl="5"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6pPr>
            <a:lvl7pPr lvl="6"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7pPr>
            <a:lvl8pPr lvl="7"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8pPr>
            <a:lvl9pPr lvl="8"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9pPr>
          </a:lstStyle>
          <a:p>
            <a:endParaRPr/>
          </a:p>
        </p:txBody>
      </p:sp>
      <p:sp>
        <p:nvSpPr>
          <p:cNvPr id="490" name="Google Shape;490;p13"/>
          <p:cNvSpPr txBox="1">
            <a:spLocks noGrp="1"/>
          </p:cNvSpPr>
          <p:nvPr>
            <p:ph type="title" idx="6" hasCustomPrompt="1"/>
          </p:nvPr>
        </p:nvSpPr>
        <p:spPr>
          <a:xfrm>
            <a:off x="7793796" y="1918533"/>
            <a:ext cx="1277600" cy="58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800"/>
              <a:buNone/>
              <a:defRPr sz="4000"/>
            </a:lvl1pPr>
            <a:lvl2pPr lvl="1" algn="ctr" rtl="0">
              <a:spcBef>
                <a:spcPts val="0"/>
              </a:spcBef>
              <a:spcAft>
                <a:spcPts val="0"/>
              </a:spcAft>
              <a:buClr>
                <a:schemeClr val="dk2"/>
              </a:buClr>
              <a:buSzPts val="12000"/>
              <a:buNone/>
              <a:defRPr sz="16000">
                <a:solidFill>
                  <a:schemeClr val="dk2"/>
                </a:solidFill>
              </a:defRPr>
            </a:lvl2pPr>
            <a:lvl3pPr lvl="2" algn="ctr" rtl="0">
              <a:spcBef>
                <a:spcPts val="0"/>
              </a:spcBef>
              <a:spcAft>
                <a:spcPts val="0"/>
              </a:spcAft>
              <a:buClr>
                <a:schemeClr val="dk2"/>
              </a:buClr>
              <a:buSzPts val="12000"/>
              <a:buNone/>
              <a:defRPr sz="16000">
                <a:solidFill>
                  <a:schemeClr val="dk2"/>
                </a:solidFill>
              </a:defRPr>
            </a:lvl3pPr>
            <a:lvl4pPr lvl="3" algn="ctr" rtl="0">
              <a:spcBef>
                <a:spcPts val="0"/>
              </a:spcBef>
              <a:spcAft>
                <a:spcPts val="0"/>
              </a:spcAft>
              <a:buClr>
                <a:schemeClr val="dk2"/>
              </a:buClr>
              <a:buSzPts val="12000"/>
              <a:buNone/>
              <a:defRPr sz="16000">
                <a:solidFill>
                  <a:schemeClr val="dk2"/>
                </a:solidFill>
              </a:defRPr>
            </a:lvl4pPr>
            <a:lvl5pPr lvl="4" algn="ctr" rtl="0">
              <a:spcBef>
                <a:spcPts val="0"/>
              </a:spcBef>
              <a:spcAft>
                <a:spcPts val="0"/>
              </a:spcAft>
              <a:buClr>
                <a:schemeClr val="dk2"/>
              </a:buClr>
              <a:buSzPts val="12000"/>
              <a:buNone/>
              <a:defRPr sz="16000">
                <a:solidFill>
                  <a:schemeClr val="dk2"/>
                </a:solidFill>
              </a:defRPr>
            </a:lvl5pPr>
            <a:lvl6pPr lvl="5" algn="ctr" rtl="0">
              <a:spcBef>
                <a:spcPts val="0"/>
              </a:spcBef>
              <a:spcAft>
                <a:spcPts val="0"/>
              </a:spcAft>
              <a:buClr>
                <a:schemeClr val="dk2"/>
              </a:buClr>
              <a:buSzPts val="12000"/>
              <a:buNone/>
              <a:defRPr sz="16000">
                <a:solidFill>
                  <a:schemeClr val="dk2"/>
                </a:solidFill>
              </a:defRPr>
            </a:lvl6pPr>
            <a:lvl7pPr lvl="6" algn="ctr" rtl="0">
              <a:spcBef>
                <a:spcPts val="0"/>
              </a:spcBef>
              <a:spcAft>
                <a:spcPts val="0"/>
              </a:spcAft>
              <a:buClr>
                <a:schemeClr val="dk2"/>
              </a:buClr>
              <a:buSzPts val="12000"/>
              <a:buNone/>
              <a:defRPr sz="16000">
                <a:solidFill>
                  <a:schemeClr val="dk2"/>
                </a:solidFill>
              </a:defRPr>
            </a:lvl7pPr>
            <a:lvl8pPr lvl="7" algn="ctr" rtl="0">
              <a:spcBef>
                <a:spcPts val="0"/>
              </a:spcBef>
              <a:spcAft>
                <a:spcPts val="0"/>
              </a:spcAft>
              <a:buClr>
                <a:schemeClr val="dk2"/>
              </a:buClr>
              <a:buSzPts val="12000"/>
              <a:buNone/>
              <a:defRPr sz="16000">
                <a:solidFill>
                  <a:schemeClr val="dk2"/>
                </a:solidFill>
              </a:defRPr>
            </a:lvl8pPr>
            <a:lvl9pPr lvl="8" algn="ctr" rtl="0">
              <a:spcBef>
                <a:spcPts val="0"/>
              </a:spcBef>
              <a:spcAft>
                <a:spcPts val="0"/>
              </a:spcAft>
              <a:buClr>
                <a:schemeClr val="dk2"/>
              </a:buClr>
              <a:buSzPts val="12000"/>
              <a:buNone/>
              <a:defRPr sz="16000">
                <a:solidFill>
                  <a:schemeClr val="dk2"/>
                </a:solidFill>
              </a:defRPr>
            </a:lvl9pPr>
          </a:lstStyle>
          <a:p>
            <a:r>
              <a:t>xx%</a:t>
            </a:r>
          </a:p>
        </p:txBody>
      </p:sp>
      <p:sp>
        <p:nvSpPr>
          <p:cNvPr id="491" name="Google Shape;491;p13"/>
          <p:cNvSpPr txBox="1">
            <a:spLocks noGrp="1"/>
          </p:cNvSpPr>
          <p:nvPr>
            <p:ph type="subTitle" idx="7"/>
          </p:nvPr>
        </p:nvSpPr>
        <p:spPr>
          <a:xfrm>
            <a:off x="2215217" y="5306420"/>
            <a:ext cx="3088000" cy="93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92" name="Google Shape;492;p13"/>
          <p:cNvSpPr txBox="1">
            <a:spLocks noGrp="1"/>
          </p:cNvSpPr>
          <p:nvPr>
            <p:ph type="title" idx="8"/>
          </p:nvPr>
        </p:nvSpPr>
        <p:spPr>
          <a:xfrm>
            <a:off x="1933133" y="4766537"/>
            <a:ext cx="3652400" cy="586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3200"/>
            </a:lvl1pPr>
            <a:lvl2pPr lvl="1"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2pPr>
            <a:lvl3pPr lvl="2"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3pPr>
            <a:lvl4pPr lvl="3"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4pPr>
            <a:lvl5pPr lvl="4"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5pPr>
            <a:lvl6pPr lvl="5"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6pPr>
            <a:lvl7pPr lvl="6"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7pPr>
            <a:lvl8pPr lvl="7"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8pPr>
            <a:lvl9pPr lvl="8"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9pPr>
          </a:lstStyle>
          <a:p>
            <a:endParaRPr/>
          </a:p>
        </p:txBody>
      </p:sp>
      <p:sp>
        <p:nvSpPr>
          <p:cNvPr id="493" name="Google Shape;493;p13"/>
          <p:cNvSpPr txBox="1">
            <a:spLocks noGrp="1"/>
          </p:cNvSpPr>
          <p:nvPr>
            <p:ph type="title" idx="9" hasCustomPrompt="1"/>
          </p:nvPr>
        </p:nvSpPr>
        <p:spPr>
          <a:xfrm>
            <a:off x="3120449" y="4100463"/>
            <a:ext cx="1277600" cy="58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800"/>
              <a:buNone/>
              <a:defRPr sz="4000"/>
            </a:lvl1pPr>
            <a:lvl2pPr lvl="1" algn="ctr" rtl="0">
              <a:spcBef>
                <a:spcPts val="0"/>
              </a:spcBef>
              <a:spcAft>
                <a:spcPts val="0"/>
              </a:spcAft>
              <a:buClr>
                <a:schemeClr val="dk2"/>
              </a:buClr>
              <a:buSzPts val="12000"/>
              <a:buNone/>
              <a:defRPr sz="16000">
                <a:solidFill>
                  <a:schemeClr val="dk2"/>
                </a:solidFill>
              </a:defRPr>
            </a:lvl2pPr>
            <a:lvl3pPr lvl="2" algn="ctr" rtl="0">
              <a:spcBef>
                <a:spcPts val="0"/>
              </a:spcBef>
              <a:spcAft>
                <a:spcPts val="0"/>
              </a:spcAft>
              <a:buClr>
                <a:schemeClr val="dk2"/>
              </a:buClr>
              <a:buSzPts val="12000"/>
              <a:buNone/>
              <a:defRPr sz="16000">
                <a:solidFill>
                  <a:schemeClr val="dk2"/>
                </a:solidFill>
              </a:defRPr>
            </a:lvl3pPr>
            <a:lvl4pPr lvl="3" algn="ctr" rtl="0">
              <a:spcBef>
                <a:spcPts val="0"/>
              </a:spcBef>
              <a:spcAft>
                <a:spcPts val="0"/>
              </a:spcAft>
              <a:buClr>
                <a:schemeClr val="dk2"/>
              </a:buClr>
              <a:buSzPts val="12000"/>
              <a:buNone/>
              <a:defRPr sz="16000">
                <a:solidFill>
                  <a:schemeClr val="dk2"/>
                </a:solidFill>
              </a:defRPr>
            </a:lvl4pPr>
            <a:lvl5pPr lvl="4" algn="ctr" rtl="0">
              <a:spcBef>
                <a:spcPts val="0"/>
              </a:spcBef>
              <a:spcAft>
                <a:spcPts val="0"/>
              </a:spcAft>
              <a:buClr>
                <a:schemeClr val="dk2"/>
              </a:buClr>
              <a:buSzPts val="12000"/>
              <a:buNone/>
              <a:defRPr sz="16000">
                <a:solidFill>
                  <a:schemeClr val="dk2"/>
                </a:solidFill>
              </a:defRPr>
            </a:lvl5pPr>
            <a:lvl6pPr lvl="5" algn="ctr" rtl="0">
              <a:spcBef>
                <a:spcPts val="0"/>
              </a:spcBef>
              <a:spcAft>
                <a:spcPts val="0"/>
              </a:spcAft>
              <a:buClr>
                <a:schemeClr val="dk2"/>
              </a:buClr>
              <a:buSzPts val="12000"/>
              <a:buNone/>
              <a:defRPr sz="16000">
                <a:solidFill>
                  <a:schemeClr val="dk2"/>
                </a:solidFill>
              </a:defRPr>
            </a:lvl6pPr>
            <a:lvl7pPr lvl="6" algn="ctr" rtl="0">
              <a:spcBef>
                <a:spcPts val="0"/>
              </a:spcBef>
              <a:spcAft>
                <a:spcPts val="0"/>
              </a:spcAft>
              <a:buClr>
                <a:schemeClr val="dk2"/>
              </a:buClr>
              <a:buSzPts val="12000"/>
              <a:buNone/>
              <a:defRPr sz="16000">
                <a:solidFill>
                  <a:schemeClr val="dk2"/>
                </a:solidFill>
              </a:defRPr>
            </a:lvl7pPr>
            <a:lvl8pPr lvl="7" algn="ctr" rtl="0">
              <a:spcBef>
                <a:spcPts val="0"/>
              </a:spcBef>
              <a:spcAft>
                <a:spcPts val="0"/>
              </a:spcAft>
              <a:buClr>
                <a:schemeClr val="dk2"/>
              </a:buClr>
              <a:buSzPts val="12000"/>
              <a:buNone/>
              <a:defRPr sz="16000">
                <a:solidFill>
                  <a:schemeClr val="dk2"/>
                </a:solidFill>
              </a:defRPr>
            </a:lvl8pPr>
            <a:lvl9pPr lvl="8" algn="ctr" rtl="0">
              <a:spcBef>
                <a:spcPts val="0"/>
              </a:spcBef>
              <a:spcAft>
                <a:spcPts val="0"/>
              </a:spcAft>
              <a:buClr>
                <a:schemeClr val="dk2"/>
              </a:buClr>
              <a:buSzPts val="12000"/>
              <a:buNone/>
              <a:defRPr sz="16000">
                <a:solidFill>
                  <a:schemeClr val="dk2"/>
                </a:solidFill>
              </a:defRPr>
            </a:lvl9pPr>
          </a:lstStyle>
          <a:p>
            <a:r>
              <a:t>xx%</a:t>
            </a:r>
          </a:p>
        </p:txBody>
      </p:sp>
      <p:sp>
        <p:nvSpPr>
          <p:cNvPr id="494" name="Google Shape;494;p13"/>
          <p:cNvSpPr txBox="1">
            <a:spLocks noGrp="1"/>
          </p:cNvSpPr>
          <p:nvPr>
            <p:ph type="subTitle" idx="13"/>
          </p:nvPr>
        </p:nvSpPr>
        <p:spPr>
          <a:xfrm>
            <a:off x="6888511" y="5306420"/>
            <a:ext cx="3088000" cy="93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95" name="Google Shape;495;p13"/>
          <p:cNvSpPr txBox="1">
            <a:spLocks noGrp="1"/>
          </p:cNvSpPr>
          <p:nvPr>
            <p:ph type="title" idx="14"/>
          </p:nvPr>
        </p:nvSpPr>
        <p:spPr>
          <a:xfrm>
            <a:off x="6606433" y="4766537"/>
            <a:ext cx="3652400" cy="586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3200"/>
            </a:lvl1pPr>
            <a:lvl2pPr lvl="1"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2pPr>
            <a:lvl3pPr lvl="2"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3pPr>
            <a:lvl4pPr lvl="3"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4pPr>
            <a:lvl5pPr lvl="4"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5pPr>
            <a:lvl6pPr lvl="5"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6pPr>
            <a:lvl7pPr lvl="6"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7pPr>
            <a:lvl8pPr lvl="7"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8pPr>
            <a:lvl9pPr lvl="8"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9pPr>
          </a:lstStyle>
          <a:p>
            <a:endParaRPr/>
          </a:p>
        </p:txBody>
      </p:sp>
      <p:sp>
        <p:nvSpPr>
          <p:cNvPr id="496" name="Google Shape;496;p13"/>
          <p:cNvSpPr txBox="1">
            <a:spLocks noGrp="1"/>
          </p:cNvSpPr>
          <p:nvPr>
            <p:ph type="title" idx="15" hasCustomPrompt="1"/>
          </p:nvPr>
        </p:nvSpPr>
        <p:spPr>
          <a:xfrm>
            <a:off x="7793796" y="4100467"/>
            <a:ext cx="1277600" cy="58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800"/>
              <a:buNone/>
              <a:defRPr sz="4000"/>
            </a:lvl1pPr>
            <a:lvl2pPr lvl="1" algn="ctr" rtl="0">
              <a:spcBef>
                <a:spcPts val="0"/>
              </a:spcBef>
              <a:spcAft>
                <a:spcPts val="0"/>
              </a:spcAft>
              <a:buClr>
                <a:schemeClr val="dk2"/>
              </a:buClr>
              <a:buSzPts val="12000"/>
              <a:buNone/>
              <a:defRPr sz="16000">
                <a:solidFill>
                  <a:schemeClr val="dk2"/>
                </a:solidFill>
              </a:defRPr>
            </a:lvl2pPr>
            <a:lvl3pPr lvl="2" algn="ctr" rtl="0">
              <a:spcBef>
                <a:spcPts val="0"/>
              </a:spcBef>
              <a:spcAft>
                <a:spcPts val="0"/>
              </a:spcAft>
              <a:buClr>
                <a:schemeClr val="dk2"/>
              </a:buClr>
              <a:buSzPts val="12000"/>
              <a:buNone/>
              <a:defRPr sz="16000">
                <a:solidFill>
                  <a:schemeClr val="dk2"/>
                </a:solidFill>
              </a:defRPr>
            </a:lvl3pPr>
            <a:lvl4pPr lvl="3" algn="ctr" rtl="0">
              <a:spcBef>
                <a:spcPts val="0"/>
              </a:spcBef>
              <a:spcAft>
                <a:spcPts val="0"/>
              </a:spcAft>
              <a:buClr>
                <a:schemeClr val="dk2"/>
              </a:buClr>
              <a:buSzPts val="12000"/>
              <a:buNone/>
              <a:defRPr sz="16000">
                <a:solidFill>
                  <a:schemeClr val="dk2"/>
                </a:solidFill>
              </a:defRPr>
            </a:lvl4pPr>
            <a:lvl5pPr lvl="4" algn="ctr" rtl="0">
              <a:spcBef>
                <a:spcPts val="0"/>
              </a:spcBef>
              <a:spcAft>
                <a:spcPts val="0"/>
              </a:spcAft>
              <a:buClr>
                <a:schemeClr val="dk2"/>
              </a:buClr>
              <a:buSzPts val="12000"/>
              <a:buNone/>
              <a:defRPr sz="16000">
                <a:solidFill>
                  <a:schemeClr val="dk2"/>
                </a:solidFill>
              </a:defRPr>
            </a:lvl5pPr>
            <a:lvl6pPr lvl="5" algn="ctr" rtl="0">
              <a:spcBef>
                <a:spcPts val="0"/>
              </a:spcBef>
              <a:spcAft>
                <a:spcPts val="0"/>
              </a:spcAft>
              <a:buClr>
                <a:schemeClr val="dk2"/>
              </a:buClr>
              <a:buSzPts val="12000"/>
              <a:buNone/>
              <a:defRPr sz="16000">
                <a:solidFill>
                  <a:schemeClr val="dk2"/>
                </a:solidFill>
              </a:defRPr>
            </a:lvl6pPr>
            <a:lvl7pPr lvl="6" algn="ctr" rtl="0">
              <a:spcBef>
                <a:spcPts val="0"/>
              </a:spcBef>
              <a:spcAft>
                <a:spcPts val="0"/>
              </a:spcAft>
              <a:buClr>
                <a:schemeClr val="dk2"/>
              </a:buClr>
              <a:buSzPts val="12000"/>
              <a:buNone/>
              <a:defRPr sz="16000">
                <a:solidFill>
                  <a:schemeClr val="dk2"/>
                </a:solidFill>
              </a:defRPr>
            </a:lvl7pPr>
            <a:lvl8pPr lvl="7" algn="ctr" rtl="0">
              <a:spcBef>
                <a:spcPts val="0"/>
              </a:spcBef>
              <a:spcAft>
                <a:spcPts val="0"/>
              </a:spcAft>
              <a:buClr>
                <a:schemeClr val="dk2"/>
              </a:buClr>
              <a:buSzPts val="12000"/>
              <a:buNone/>
              <a:defRPr sz="16000">
                <a:solidFill>
                  <a:schemeClr val="dk2"/>
                </a:solidFill>
              </a:defRPr>
            </a:lvl8pPr>
            <a:lvl9pPr lvl="8" algn="ctr" rtl="0">
              <a:spcBef>
                <a:spcPts val="0"/>
              </a:spcBef>
              <a:spcAft>
                <a:spcPts val="0"/>
              </a:spcAft>
              <a:buClr>
                <a:schemeClr val="dk2"/>
              </a:buClr>
              <a:buSzPts val="12000"/>
              <a:buNone/>
              <a:defRPr sz="16000">
                <a:solidFill>
                  <a:schemeClr val="dk2"/>
                </a:solidFill>
              </a:defRPr>
            </a:lvl9pPr>
          </a:lstStyle>
          <a:p>
            <a:r>
              <a:t>xx%</a:t>
            </a:r>
          </a:p>
        </p:txBody>
      </p:sp>
    </p:spTree>
    <p:extLst>
      <p:ext uri="{BB962C8B-B14F-4D97-AF65-F5344CB8AC3E}">
        <p14:creationId xmlns:p14="http://schemas.microsoft.com/office/powerpoint/2010/main" val="422288935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fontAlgn="auto">
              <a:spcBef>
                <a:spcPts val="0"/>
              </a:spcBef>
              <a:spcAft>
                <a:spcPts val="0"/>
              </a:spcAft>
              <a:buClr>
                <a:srgbClr val="000000"/>
              </a:buClr>
              <a:defRPr/>
            </a:pPr>
            <a:fld id="{AC4437E5-87CE-4D65-835D-608A9304A244}" type="datetimeFigureOut">
              <a:rPr lang="vi-VN" sz="1867" kern="0" smtClean="0">
                <a:solidFill>
                  <a:srgbClr val="000000"/>
                </a:solidFill>
                <a:latin typeface="Arial"/>
                <a:cs typeface="Arial"/>
                <a:sym typeface="Arial"/>
              </a:rPr>
              <a:pPr fontAlgn="auto">
                <a:spcBef>
                  <a:spcPts val="0"/>
                </a:spcBef>
                <a:spcAft>
                  <a:spcPts val="0"/>
                </a:spcAft>
                <a:buClr>
                  <a:srgbClr val="000000"/>
                </a:buClr>
                <a:defRPr/>
              </a:pPr>
              <a:t>21/03/2023</a:t>
            </a:fld>
            <a:endParaRPr lang="vi-VN" sz="1867" kern="0">
              <a:solidFill>
                <a:srgbClr val="000000"/>
              </a:solidFill>
              <a:latin typeface="Arial"/>
              <a:cs typeface="Arial"/>
              <a:sym typeface="Arial"/>
            </a:endParaRPr>
          </a:p>
        </p:txBody>
      </p:sp>
      <p:sp>
        <p:nvSpPr>
          <p:cNvPr id="5" name="Footer Placeholder 4"/>
          <p:cNvSpPr>
            <a:spLocks noGrp="1"/>
          </p:cNvSpPr>
          <p:nvPr>
            <p:ph type="ftr" sz="quarter" idx="11"/>
          </p:nvPr>
        </p:nvSpPr>
        <p:spPr/>
        <p:txBody>
          <a:bodyPr/>
          <a:lstStyle/>
          <a:p>
            <a:pPr fontAlgn="auto">
              <a:spcBef>
                <a:spcPts val="0"/>
              </a:spcBef>
              <a:spcAft>
                <a:spcPts val="0"/>
              </a:spcAft>
              <a:buClr>
                <a:srgbClr val="000000"/>
              </a:buClr>
              <a:defRPr/>
            </a:pPr>
            <a:endParaRPr lang="vi-VN" sz="1867" kern="0">
              <a:solidFill>
                <a:srgbClr val="000000"/>
              </a:solidFill>
              <a:latin typeface="Arial"/>
              <a:cs typeface="Arial"/>
              <a:sym typeface="Arial"/>
            </a:endParaRPr>
          </a:p>
        </p:txBody>
      </p:sp>
      <p:sp>
        <p:nvSpPr>
          <p:cNvPr id="6" name="Slide Number Placeholder 5"/>
          <p:cNvSpPr>
            <a:spLocks noGrp="1"/>
          </p:cNvSpPr>
          <p:nvPr>
            <p:ph type="sldNum" sz="quarter" idx="12"/>
          </p:nvPr>
        </p:nvSpPr>
        <p:spPr/>
        <p:txBody>
          <a:bodyPr/>
          <a:lstStyle/>
          <a:p>
            <a:pPr>
              <a:defRPr/>
            </a:pPr>
            <a:fld id="{2F76EB5D-8C93-4973-84C7-A92CA94DE037}" type="slidenum">
              <a:rPr lang="vi-VN" smtClean="0">
                <a:solidFill>
                  <a:srgbClr val="CBF0F1"/>
                </a:solidFill>
              </a:rPr>
              <a:pPr>
                <a:defRPr/>
              </a:pPr>
              <a:t>‹#›</a:t>
            </a:fld>
            <a:endParaRPr lang="vi-VN">
              <a:solidFill>
                <a:srgbClr val="CBF0F1"/>
              </a:solidFill>
            </a:endParaRPr>
          </a:p>
        </p:txBody>
      </p:sp>
    </p:spTree>
    <p:extLst>
      <p:ext uri="{BB962C8B-B14F-4D97-AF65-F5344CB8AC3E}">
        <p14:creationId xmlns:p14="http://schemas.microsoft.com/office/powerpoint/2010/main" val="1703732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57BE1EC-B193-4E70-AB74-4A6999AC2413}" type="slidenum">
              <a:rPr lang="en-US"/>
              <a:pPr>
                <a:defRPr/>
              </a:pPr>
              <a:t>‹#›</a:t>
            </a:fld>
            <a:endParaRPr lang="en-US"/>
          </a:p>
        </p:txBody>
      </p:sp>
    </p:spTree>
    <p:extLst>
      <p:ext uri="{BB962C8B-B14F-4D97-AF65-F5344CB8AC3E}">
        <p14:creationId xmlns:p14="http://schemas.microsoft.com/office/powerpoint/2010/main" val="3467375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92BD384-7EB7-4FA6-823D-604D16E7429E}" type="slidenum">
              <a:rPr lang="en-US"/>
              <a:pPr>
                <a:defRPr/>
              </a:pPr>
              <a:t>‹#›</a:t>
            </a:fld>
            <a:endParaRPr lang="en-US"/>
          </a:p>
        </p:txBody>
      </p:sp>
    </p:spTree>
    <p:extLst>
      <p:ext uri="{BB962C8B-B14F-4D97-AF65-F5344CB8AC3E}">
        <p14:creationId xmlns:p14="http://schemas.microsoft.com/office/powerpoint/2010/main" val="3097948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795A3A-5CBD-4F93-84B5-AA24AA91DC55}" type="slidenum">
              <a:rPr lang="en-US"/>
              <a:pPr>
                <a:defRPr/>
              </a:pPr>
              <a:t>‹#›</a:t>
            </a:fld>
            <a:endParaRPr lang="en-US"/>
          </a:p>
        </p:txBody>
      </p:sp>
    </p:spTree>
    <p:extLst>
      <p:ext uri="{BB962C8B-B14F-4D97-AF65-F5344CB8AC3E}">
        <p14:creationId xmlns:p14="http://schemas.microsoft.com/office/powerpoint/2010/main" val="3577015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9A13C33-F954-4960-B81D-8E581BCDCBE9}" type="slidenum">
              <a:rPr lang="en-US"/>
              <a:pPr>
                <a:defRPr/>
              </a:pPr>
              <a:t>‹#›</a:t>
            </a:fld>
            <a:endParaRPr lang="en-US"/>
          </a:p>
        </p:txBody>
      </p:sp>
    </p:spTree>
    <p:extLst>
      <p:ext uri="{BB962C8B-B14F-4D97-AF65-F5344CB8AC3E}">
        <p14:creationId xmlns:p14="http://schemas.microsoft.com/office/powerpoint/2010/main" val="1880561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E949CA7-B00B-4DC5-B9BA-679CBFEBC563}" type="datetime1">
              <a:rPr lang="en-US"/>
              <a:pPr>
                <a:defRPr/>
              </a:pPr>
              <a:t>21-Mar-23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A318F0E-1413-4384-A962-FEB192CD40A0}" type="slidenum">
              <a:rPr lang="en-US"/>
              <a:pPr>
                <a:defRPr/>
              </a:pPr>
              <a:t>‹#›</a:t>
            </a:fld>
            <a:endParaRPr lang="en-US"/>
          </a:p>
        </p:txBody>
      </p:sp>
    </p:spTree>
    <p:extLst>
      <p:ext uri="{BB962C8B-B14F-4D97-AF65-F5344CB8AC3E}">
        <p14:creationId xmlns:p14="http://schemas.microsoft.com/office/powerpoint/2010/main" val="4108989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21" Type="http://schemas.openxmlformats.org/officeDocument/2006/relationships/theme" Target="../theme/theme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3"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4E949CA7-B00B-4DC5-B9BA-679CBFEBC563}" type="datetime1">
              <a:rPr lang="en-US"/>
              <a:pPr>
                <a:defRPr/>
              </a:pPr>
              <a:t>21-Mar-23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779E69CE-B620-4D99-AEF0-683E794896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48" r:id="rId1"/>
    <p:sldLayoutId id="2147484249" r:id="rId2"/>
    <p:sldLayoutId id="2147484250" r:id="rId3"/>
    <p:sldLayoutId id="2147484251" r:id="rId4"/>
    <p:sldLayoutId id="2147484252" r:id="rId5"/>
    <p:sldLayoutId id="2147484253" r:id="rId6"/>
    <p:sldLayoutId id="2147484254" r:id="rId7"/>
    <p:sldLayoutId id="2147484255" r:id="rId8"/>
    <p:sldLayoutId id="2147484256" r:id="rId9"/>
    <p:sldLayoutId id="2147484257" r:id="rId10"/>
    <p:sldLayoutId id="2147484258"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itchFamily="18" charset="0"/>
        </a:defRPr>
      </a:lvl2pPr>
      <a:lvl3pPr algn="ctr" rtl="0" eaLnBrk="0" fontAlgn="base" hangingPunct="0">
        <a:spcBef>
          <a:spcPct val="0"/>
        </a:spcBef>
        <a:spcAft>
          <a:spcPct val="0"/>
        </a:spcAft>
        <a:defRPr sz="4400">
          <a:solidFill>
            <a:schemeClr val="tx1"/>
          </a:solidFill>
          <a:latin typeface="Times New Roman" pitchFamily="18" charset="0"/>
        </a:defRPr>
      </a:lvl3pPr>
      <a:lvl4pPr algn="ctr" rtl="0" eaLnBrk="0" fontAlgn="base" hangingPunct="0">
        <a:spcBef>
          <a:spcPct val="0"/>
        </a:spcBef>
        <a:spcAft>
          <a:spcPct val="0"/>
        </a:spcAft>
        <a:defRPr sz="4400">
          <a:solidFill>
            <a:schemeClr val="tx1"/>
          </a:solidFill>
          <a:latin typeface="Times New Roman" pitchFamily="18" charset="0"/>
        </a:defRPr>
      </a:lvl4pPr>
      <a:lvl5pPr algn="ctr" rtl="0" eaLnBrk="0" fontAlgn="base" hangingPunct="0">
        <a:spcBef>
          <a:spcPct val="0"/>
        </a:spcBef>
        <a:spcAft>
          <a:spcPct val="0"/>
        </a:spcAft>
        <a:defRPr sz="4400">
          <a:solidFill>
            <a:schemeClr val="tx1"/>
          </a:solidFill>
          <a:latin typeface="Times New Roman" pitchFamily="18"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AEDEA3CB-3DFF-496B-8FED-786D9C9AABEF}" type="datetimeFigureOut">
              <a:rPr lang="en-US" smtClean="0">
                <a:solidFill>
                  <a:prstClr val="black">
                    <a:tint val="75000"/>
                  </a:prstClr>
                </a:solidFill>
                <a:latin typeface="Calibri"/>
              </a:rPr>
              <a:pPr fontAlgn="auto">
                <a:spcBef>
                  <a:spcPts val="0"/>
                </a:spcBef>
                <a:spcAft>
                  <a:spcPts val="0"/>
                </a:spcAft>
              </a:pPr>
              <a:t>21-Mar-23</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7ACBB0E1-24C6-432D-8753-7F6D7E8D19D6}"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52969325"/>
      </p:ext>
    </p:extLst>
  </p:cSld>
  <p:clrMap bg1="lt1" tx1="dk1" bg2="lt2" tx2="dk2" accent1="accent1" accent2="accent2" accent3="accent3" accent4="accent4" accent5="accent5" accent6="accent6" hlink="hlink" folHlink="folHlink"/>
  <p:sldLayoutIdLst>
    <p:sldLayoutId id="2147484320" r:id="rId1"/>
    <p:sldLayoutId id="2147484321" r:id="rId2"/>
    <p:sldLayoutId id="2147484322" r:id="rId3"/>
    <p:sldLayoutId id="2147484323" r:id="rId4"/>
    <p:sldLayoutId id="2147484324" r:id="rId5"/>
    <p:sldLayoutId id="2147484325" r:id="rId6"/>
    <p:sldLayoutId id="2147484326" r:id="rId7"/>
    <p:sldLayoutId id="2147484327" r:id="rId8"/>
    <p:sldLayoutId id="2147484328" r:id="rId9"/>
    <p:sldLayoutId id="2147484329" r:id="rId10"/>
    <p:sldLayoutId id="214748433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61400" y="593367"/>
            <a:ext cx="102692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Chau Philomene One"/>
              <a:buNone/>
              <a:defRPr sz="3500">
                <a:solidFill>
                  <a:schemeClr val="dk1"/>
                </a:solidFill>
                <a:latin typeface="Chau Philomene One"/>
                <a:ea typeface="Chau Philomene One"/>
                <a:cs typeface="Chau Philomene One"/>
                <a:sym typeface="Chau Philomene One"/>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1pPr>
            <a:lvl2pPr marL="914400" lvl="1"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2pPr>
            <a:lvl3pPr marL="1371600" lvl="2"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3pPr>
            <a:lvl4pPr marL="1828800" lvl="3"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4pPr>
            <a:lvl5pPr marL="2286000" lvl="4"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5pPr>
            <a:lvl6pPr marL="2743200" lvl="5"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6pPr>
            <a:lvl7pPr marL="3200400" lvl="6"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7pPr>
            <a:lvl8pPr marL="3657600" lvl="7"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8pPr>
            <a:lvl9pPr marL="4114800" lvl="8" indent="-317500">
              <a:lnSpc>
                <a:spcPct val="115000"/>
              </a:lnSpc>
              <a:spcBef>
                <a:spcPts val="1600"/>
              </a:spcBef>
              <a:spcAft>
                <a:spcPts val="1600"/>
              </a:spcAft>
              <a:buClr>
                <a:schemeClr val="dk1"/>
              </a:buClr>
              <a:buSzPts val="1400"/>
              <a:buFont typeface="Didact Gothic"/>
              <a:buChar char="■"/>
              <a:defRPr>
                <a:solidFill>
                  <a:schemeClr val="dk1"/>
                </a:solidFill>
                <a:latin typeface="Didact Gothic"/>
                <a:ea typeface="Didact Gothic"/>
                <a:cs typeface="Didact Gothic"/>
                <a:sym typeface="Didact Gothic"/>
              </a:defRPr>
            </a:lvl9pPr>
          </a:lstStyle>
          <a:p>
            <a:endParaRPr/>
          </a:p>
        </p:txBody>
      </p:sp>
      <p:sp>
        <p:nvSpPr>
          <p:cNvPr id="8" name="Google Shape;8;p1"/>
          <p:cNvSpPr txBox="1">
            <a:spLocks noGrp="1"/>
          </p:cNvSpPr>
          <p:nvPr>
            <p:ph type="sldNum" idx="12"/>
          </p:nvPr>
        </p:nvSpPr>
        <p:spPr>
          <a:xfrm>
            <a:off x="11205845" y="6231535"/>
            <a:ext cx="731600" cy="524800"/>
          </a:xfrm>
          <a:prstGeom prst="rect">
            <a:avLst/>
          </a:prstGeom>
          <a:noFill/>
          <a:ln>
            <a:noFill/>
          </a:ln>
        </p:spPr>
        <p:txBody>
          <a:bodyPr spcFirstLastPara="1" wrap="square" lIns="91425" tIns="91425" rIns="91425" bIns="91425" anchor="t" anchorCtr="0">
            <a:noAutofit/>
          </a:bodyPr>
          <a:lstStyle>
            <a:lvl1pPr lvl="0" algn="r">
              <a:buNone/>
              <a:defRPr sz="1733">
                <a:solidFill>
                  <a:schemeClr val="dk2"/>
                </a:solidFill>
                <a:latin typeface="Bebas Neue"/>
                <a:ea typeface="Bebas Neue"/>
                <a:cs typeface="Bebas Neue"/>
                <a:sym typeface="Bebas Neue"/>
              </a:defRPr>
            </a:lvl1pPr>
            <a:lvl2pPr lvl="1" algn="r">
              <a:buNone/>
              <a:defRPr sz="1733">
                <a:solidFill>
                  <a:schemeClr val="dk2"/>
                </a:solidFill>
                <a:latin typeface="Bebas Neue"/>
                <a:ea typeface="Bebas Neue"/>
                <a:cs typeface="Bebas Neue"/>
                <a:sym typeface="Bebas Neue"/>
              </a:defRPr>
            </a:lvl2pPr>
            <a:lvl3pPr lvl="2" algn="r">
              <a:buNone/>
              <a:defRPr sz="1733">
                <a:solidFill>
                  <a:schemeClr val="dk2"/>
                </a:solidFill>
                <a:latin typeface="Bebas Neue"/>
                <a:ea typeface="Bebas Neue"/>
                <a:cs typeface="Bebas Neue"/>
                <a:sym typeface="Bebas Neue"/>
              </a:defRPr>
            </a:lvl3pPr>
            <a:lvl4pPr lvl="3" algn="r">
              <a:buNone/>
              <a:defRPr sz="1733">
                <a:solidFill>
                  <a:schemeClr val="dk2"/>
                </a:solidFill>
                <a:latin typeface="Bebas Neue"/>
                <a:ea typeface="Bebas Neue"/>
                <a:cs typeface="Bebas Neue"/>
                <a:sym typeface="Bebas Neue"/>
              </a:defRPr>
            </a:lvl4pPr>
            <a:lvl5pPr lvl="4" algn="r">
              <a:buNone/>
              <a:defRPr sz="1733">
                <a:solidFill>
                  <a:schemeClr val="dk2"/>
                </a:solidFill>
                <a:latin typeface="Bebas Neue"/>
                <a:ea typeface="Bebas Neue"/>
                <a:cs typeface="Bebas Neue"/>
                <a:sym typeface="Bebas Neue"/>
              </a:defRPr>
            </a:lvl5pPr>
            <a:lvl6pPr lvl="5" algn="r">
              <a:buNone/>
              <a:defRPr sz="1733">
                <a:solidFill>
                  <a:schemeClr val="dk2"/>
                </a:solidFill>
                <a:latin typeface="Bebas Neue"/>
                <a:ea typeface="Bebas Neue"/>
                <a:cs typeface="Bebas Neue"/>
                <a:sym typeface="Bebas Neue"/>
              </a:defRPr>
            </a:lvl6pPr>
            <a:lvl7pPr lvl="6" algn="r">
              <a:buNone/>
              <a:defRPr sz="1733">
                <a:solidFill>
                  <a:schemeClr val="dk2"/>
                </a:solidFill>
                <a:latin typeface="Bebas Neue"/>
                <a:ea typeface="Bebas Neue"/>
                <a:cs typeface="Bebas Neue"/>
                <a:sym typeface="Bebas Neue"/>
              </a:defRPr>
            </a:lvl7pPr>
            <a:lvl8pPr lvl="7" algn="r">
              <a:buNone/>
              <a:defRPr sz="1733">
                <a:solidFill>
                  <a:schemeClr val="dk2"/>
                </a:solidFill>
                <a:latin typeface="Bebas Neue"/>
                <a:ea typeface="Bebas Neue"/>
                <a:cs typeface="Bebas Neue"/>
                <a:sym typeface="Bebas Neue"/>
              </a:defRPr>
            </a:lvl8pPr>
            <a:lvl9pPr lvl="8" algn="r">
              <a:buNone/>
              <a:defRPr sz="1733">
                <a:solidFill>
                  <a:schemeClr val="dk2"/>
                </a:solidFill>
                <a:latin typeface="Bebas Neue"/>
                <a:ea typeface="Bebas Neue"/>
                <a:cs typeface="Bebas Neue"/>
                <a:sym typeface="Bebas Neue"/>
              </a:defRPr>
            </a:lvl9pPr>
          </a:lstStyle>
          <a:p>
            <a:pPr fontAlgn="auto">
              <a:spcBef>
                <a:spcPts val="0"/>
              </a:spcBef>
              <a:spcAft>
                <a:spcPts val="0"/>
              </a:spcAft>
              <a:buClr>
                <a:srgbClr val="000000"/>
              </a:buClr>
            </a:pPr>
            <a:fld id="{00000000-1234-1234-1234-123412341234}" type="slidenum">
              <a:rPr lang="en" kern="0" smtClean="0">
                <a:solidFill>
                  <a:srgbClr val="CBF0F1"/>
                </a:solidFill>
              </a:rPr>
              <a:pPr fontAlgn="auto">
                <a:spcBef>
                  <a:spcPts val="0"/>
                </a:spcBef>
                <a:spcAft>
                  <a:spcPts val="0"/>
                </a:spcAft>
                <a:buClr>
                  <a:srgbClr val="000000"/>
                </a:buClr>
              </a:pPr>
              <a:t>‹#›</a:t>
            </a:fld>
            <a:endParaRPr lang="en" kern="0">
              <a:solidFill>
                <a:srgbClr val="CBF0F1"/>
              </a:solidFill>
            </a:endParaRPr>
          </a:p>
        </p:txBody>
      </p:sp>
    </p:spTree>
    <p:extLst>
      <p:ext uri="{BB962C8B-B14F-4D97-AF65-F5344CB8AC3E}">
        <p14:creationId xmlns:p14="http://schemas.microsoft.com/office/powerpoint/2010/main" val="1699686919"/>
      </p:ext>
    </p:extLst>
  </p:cSld>
  <p:clrMap bg1="lt1" tx1="dk1" bg2="dk2" tx2="lt2" accent1="accent1" accent2="accent2" accent3="accent3" accent4="accent4" accent5="accent5" accent6="accent6" hlink="hlink" folHlink="folHlink"/>
  <p:sldLayoutIdLst>
    <p:sldLayoutId id="2147484332" r:id="rId1"/>
    <p:sldLayoutId id="2147484333" r:id="rId2"/>
    <p:sldLayoutId id="2147484334" r:id="rId3"/>
    <p:sldLayoutId id="2147484335" r:id="rId4"/>
    <p:sldLayoutId id="2147484336" r:id="rId5"/>
    <p:sldLayoutId id="2147484337" r:id="rId6"/>
    <p:sldLayoutId id="2147484338" r:id="rId7"/>
    <p:sldLayoutId id="2147484339" r:id="rId8"/>
    <p:sldLayoutId id="2147484340" r:id="rId9"/>
    <p:sldLayoutId id="2147484341" r:id="rId10"/>
    <p:sldLayoutId id="2147484342" r:id="rId11"/>
    <p:sldLayoutId id="2147484343" r:id="rId12"/>
    <p:sldLayoutId id="2147484344" r:id="rId13"/>
    <p:sldLayoutId id="2147484345" r:id="rId14"/>
    <p:sldLayoutId id="2147484346" r:id="rId15"/>
    <p:sldLayoutId id="2147484347" r:id="rId16"/>
    <p:sldLayoutId id="2147484348" r:id="rId17"/>
    <p:sldLayoutId id="2147484349" r:id="rId18"/>
    <p:sldLayoutId id="2147484350" r:id="rId19"/>
    <p:sldLayoutId id="2147484351" r:id="rId2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ideo" Target="https://www.youtube.com/embed/wg2GfIgLpes?feature=oembed"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348130" y="2293108"/>
            <a:ext cx="11495740" cy="1824923"/>
          </a:xfrm>
          <a:prstGeom prst="rect">
            <a:avLst/>
          </a:prstGeom>
        </p:spPr>
        <p:txBody>
          <a:bodyPr wrap="square">
            <a:spAutoFit/>
          </a:bodyPr>
          <a:lstStyle/>
          <a:p>
            <a:pPr algn="ctr" eaLnBrk="1" hangingPunct="1">
              <a:lnSpc>
                <a:spcPct val="150000"/>
              </a:lnSpc>
              <a:buNone/>
            </a:pPr>
            <a:r>
              <a:rPr lang="vi-VN" sz="4000" b="1" dirty="0">
                <a:solidFill>
                  <a:srgbClr val="0000FF"/>
                </a:solidFill>
              </a:rPr>
              <a:t>HƯỚNG </a:t>
            </a:r>
            <a:r>
              <a:rPr lang="en-US" sz="4000" b="1" dirty="0">
                <a:solidFill>
                  <a:srgbClr val="0000FF"/>
                </a:solidFill>
              </a:rPr>
              <a:t>DẪN TỔ CHỨC THAO TÁC VỆ SINH</a:t>
            </a:r>
          </a:p>
          <a:p>
            <a:pPr algn="ctr" eaLnBrk="1" hangingPunct="1">
              <a:lnSpc>
                <a:spcPct val="150000"/>
              </a:lnSpc>
              <a:buNone/>
            </a:pPr>
            <a:r>
              <a:rPr lang="vi-VN" sz="4000" b="1" dirty="0">
                <a:solidFill>
                  <a:srgbClr val="0000FF"/>
                </a:solidFill>
              </a:rPr>
              <a:t>CHO TRẺ </a:t>
            </a:r>
            <a:r>
              <a:rPr lang="en-US" sz="4000" b="1" dirty="0">
                <a:solidFill>
                  <a:srgbClr val="0000FF"/>
                </a:solidFill>
              </a:rPr>
              <a:t>NHÀ TRẺ VÀ MẪU GIÁO</a:t>
            </a:r>
          </a:p>
        </p:txBody>
      </p:sp>
      <p:sp>
        <p:nvSpPr>
          <p:cNvPr id="9" name="TextBox 8"/>
          <p:cNvSpPr txBox="1"/>
          <p:nvPr/>
        </p:nvSpPr>
        <p:spPr>
          <a:xfrm>
            <a:off x="2754214" y="387482"/>
            <a:ext cx="6942137" cy="1015663"/>
          </a:xfrm>
          <a:prstGeom prst="rect">
            <a:avLst/>
          </a:prstGeom>
          <a:noFill/>
        </p:spPr>
        <p:txBody>
          <a:bodyPr>
            <a:spAutoFit/>
          </a:bodyPr>
          <a:lstStyle/>
          <a:p>
            <a:pPr algn="ctr">
              <a:defRPr/>
            </a:pPr>
            <a:r>
              <a:rPr lang="en-US" sz="2000" b="1" dirty="0">
                <a:solidFill>
                  <a:srgbClr val="FF3300"/>
                </a:solidFill>
                <a:effectLst>
                  <a:outerShdw blurRad="38100" dist="38100" dir="2700000" algn="tl">
                    <a:srgbClr val="000000"/>
                  </a:outerShdw>
                </a:effectLst>
              </a:rPr>
              <a:t>ỦY BAN NHÂN DÂN 1</a:t>
            </a:r>
          </a:p>
          <a:p>
            <a:pPr algn="ctr">
              <a:defRPr/>
            </a:pPr>
            <a:r>
              <a:rPr lang="en-US" sz="2000" b="1" dirty="0" smtClean="0">
                <a:solidFill>
                  <a:srgbClr val="FF3300"/>
                </a:solidFill>
                <a:effectLst>
                  <a:outerShdw blurRad="38100" dist="38100" dir="2700000" algn="tl">
                    <a:srgbClr val="000000"/>
                  </a:outerShdw>
                </a:effectLst>
              </a:rPr>
              <a:t>PHÒNG </a:t>
            </a:r>
            <a:r>
              <a:rPr lang="en-US" sz="2000" b="1" dirty="0">
                <a:solidFill>
                  <a:srgbClr val="FF3300"/>
                </a:solidFill>
                <a:effectLst>
                  <a:outerShdw blurRad="38100" dist="38100" dir="2700000" algn="tl">
                    <a:srgbClr val="000000"/>
                  </a:outerShdw>
                </a:effectLst>
              </a:rPr>
              <a:t>GIÁO DỤC VÀ ĐÀO TẠO</a:t>
            </a:r>
          </a:p>
          <a:p>
            <a:pPr algn="ctr">
              <a:defRPr/>
            </a:pPr>
            <a:endParaRPr lang="en-US" sz="2000" b="1" dirty="0">
              <a:solidFill>
                <a:srgbClr val="000F2E"/>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p:txBody>
      </p:sp>
      <p:sp>
        <p:nvSpPr>
          <p:cNvPr id="10" name="Rectangle 9"/>
          <p:cNvSpPr/>
          <p:nvPr/>
        </p:nvSpPr>
        <p:spPr>
          <a:xfrm>
            <a:off x="2108200" y="5423544"/>
            <a:ext cx="7302500" cy="523220"/>
          </a:xfrm>
          <a:prstGeom prst="rect">
            <a:avLst/>
          </a:prstGeom>
        </p:spPr>
        <p:txBody>
          <a:bodyPr wrap="square">
            <a:spAutoFit/>
          </a:bodyPr>
          <a:lstStyle/>
          <a:p>
            <a:pPr lvl="1" algn="ctr"/>
            <a:r>
              <a:rPr lang="en-US" sz="2800" b="1" i="1" dirty="0" err="1" smtClean="0">
                <a:solidFill>
                  <a:srgbClr val="9900CC"/>
                </a:solidFill>
              </a:rPr>
              <a:t>Quận</a:t>
            </a:r>
            <a:r>
              <a:rPr lang="en-US" sz="2800" b="1" i="1" dirty="0" smtClean="0">
                <a:solidFill>
                  <a:srgbClr val="9900CC"/>
                </a:solidFill>
              </a:rPr>
              <a:t> 1, </a:t>
            </a:r>
            <a:r>
              <a:rPr lang="en-US" sz="2800" b="1" i="1" dirty="0" err="1">
                <a:solidFill>
                  <a:srgbClr val="9900CC"/>
                </a:solidFill>
              </a:rPr>
              <a:t>ngày</a:t>
            </a:r>
            <a:r>
              <a:rPr lang="en-US" sz="2800" b="1" i="1" dirty="0">
                <a:solidFill>
                  <a:srgbClr val="9900CC"/>
                </a:solidFill>
              </a:rPr>
              <a:t> </a:t>
            </a:r>
            <a:r>
              <a:rPr lang="en-US" sz="2800" b="1" i="1" dirty="0" smtClean="0">
                <a:solidFill>
                  <a:srgbClr val="9900CC"/>
                </a:solidFill>
              </a:rPr>
              <a:t>21 </a:t>
            </a:r>
            <a:r>
              <a:rPr lang="en-US" sz="2800" b="1" i="1" dirty="0" err="1">
                <a:solidFill>
                  <a:srgbClr val="9900CC"/>
                </a:solidFill>
              </a:rPr>
              <a:t>tháng</a:t>
            </a:r>
            <a:r>
              <a:rPr lang="en-US" sz="2800" b="1" i="1" dirty="0">
                <a:solidFill>
                  <a:srgbClr val="9900CC"/>
                </a:solidFill>
              </a:rPr>
              <a:t> </a:t>
            </a:r>
            <a:r>
              <a:rPr lang="en-US" sz="2800" b="1" i="1" dirty="0" smtClean="0">
                <a:solidFill>
                  <a:srgbClr val="9900CC"/>
                </a:solidFill>
              </a:rPr>
              <a:t>03 </a:t>
            </a:r>
            <a:r>
              <a:rPr lang="en-US" sz="2800" b="1" i="1" dirty="0" err="1">
                <a:solidFill>
                  <a:srgbClr val="9900CC"/>
                </a:solidFill>
              </a:rPr>
              <a:t>năm</a:t>
            </a:r>
            <a:r>
              <a:rPr lang="en-US" sz="2800" b="1" i="1" dirty="0">
                <a:solidFill>
                  <a:srgbClr val="9900CC"/>
                </a:solidFill>
              </a:rPr>
              <a:t> 2023</a:t>
            </a:r>
            <a:endParaRPr lang="en-US" sz="2800" i="1" dirty="0">
              <a:solidFill>
                <a:srgbClr val="9900CC"/>
              </a:solidFill>
            </a:endParaRPr>
          </a:p>
        </p:txBody>
      </p:sp>
    </p:spTree>
    <p:custDataLst>
      <p:tags r:id="rId1"/>
    </p:custDataLst>
    <p:extLst>
      <p:ext uri="{BB962C8B-B14F-4D97-AF65-F5344CB8AC3E}">
        <p14:creationId xmlns:p14="http://schemas.microsoft.com/office/powerpoint/2010/main" val="23147881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6" name="TextBox 5"/>
          <p:cNvSpPr txBox="1"/>
          <p:nvPr/>
        </p:nvSpPr>
        <p:spPr>
          <a:xfrm>
            <a:off x="351511" y="2228578"/>
            <a:ext cx="9525657" cy="3970318"/>
          </a:xfrm>
          <a:prstGeom prst="rect">
            <a:avLst/>
          </a:prstGeom>
          <a:noFill/>
          <a:ln>
            <a:solidFill>
              <a:srgbClr val="0000FF"/>
            </a:solidFill>
          </a:ln>
        </p:spPr>
        <p:txBody>
          <a:bodyPr wrap="square" rtlCol="0">
            <a:spAutoFit/>
          </a:bodyPr>
          <a:lstStyle/>
          <a:p>
            <a:pPr algn="just" defTabSz="457200" fontAlgn="auto">
              <a:lnSpc>
                <a:spcPct val="150000"/>
              </a:lnSpc>
              <a:spcBef>
                <a:spcPts val="0"/>
              </a:spcBef>
              <a:spcAft>
                <a:spcPts val="0"/>
              </a:spcAft>
            </a:pPr>
            <a:r>
              <a:rPr lang="en-US" sz="2800" dirty="0">
                <a:latin typeface="Calibri" panose="020F0502020204030204" pitchFamily="34" charset="0"/>
                <a:cs typeface="Calibri" panose="020F0502020204030204" pitchFamily="34" charset="0"/>
              </a:rPr>
              <a:t>	</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1/ Ý </a:t>
            </a:r>
            <a:r>
              <a:rPr lang="en-US" sz="2800" b="1"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nghĩa</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của</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giáo</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dục</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vệ</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sinh</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cho</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trẻ</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mầm</a:t>
            </a:r>
            <a:r>
              <a:rPr lang="en-US" sz="28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non</a:t>
            </a:r>
          </a:p>
          <a:p>
            <a:pPr lvl="0" algn="just" defTabSz="457200" fontAlgn="auto">
              <a:lnSpc>
                <a:spcPct val="150000"/>
              </a:lnSpc>
              <a:spcBef>
                <a:spcPts val="0"/>
              </a:spcBef>
              <a:spcAft>
                <a:spcPts val="0"/>
              </a:spcAft>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Giáo dục vệ sinh cá nhân cho trẻ mầm non không chỉ đơn giản là mang đến sự chỉn chu bề ngoài, để trẻ luôn thơm tho sạch sẽ mà còn là cách giúp phòng ngừa bệnh tật. </a:t>
            </a:r>
            <a:endParaRPr lang="en-US" sz="2800" dirty="0">
              <a:latin typeface="Times New Roman" panose="02020603050405020304" pitchFamily="18" charset="0"/>
              <a:cs typeface="Times New Roman" panose="02020603050405020304" pitchFamily="18" charset="0"/>
            </a:endParaRPr>
          </a:p>
          <a:p>
            <a:pPr lvl="0" algn="just" defTabSz="457200" fontAlgn="auto">
              <a:lnSpc>
                <a:spcPct val="150000"/>
              </a:lnSpc>
              <a:spcBef>
                <a:spcPts val="0"/>
              </a:spcBef>
              <a:spcAft>
                <a:spcPts val="0"/>
              </a:spcAft>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Khi giáo dục trẻ vệ sinh đúng cách từ khi còn nhỏ các bé sẽ giữ thói quen này và tự chăm sóc bản thân tốt hơn.</a:t>
            </a:r>
            <a:endParaRPr lang="vi-VN" altLang="x-none" sz="2800"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BD73A358-4CCA-0CE2-37C7-A094CC9C26D6}"/>
              </a:ext>
            </a:extLst>
          </p:cNvPr>
          <p:cNvPicPr>
            <a:picLocks noChangeAspect="1"/>
          </p:cNvPicPr>
          <p:nvPr/>
        </p:nvPicPr>
        <p:blipFill>
          <a:blip r:embed="rId3"/>
          <a:stretch>
            <a:fillRect/>
          </a:stretch>
        </p:blipFill>
        <p:spPr>
          <a:xfrm>
            <a:off x="351513" y="189754"/>
            <a:ext cx="9225622" cy="1769682"/>
          </a:xfrm>
          <a:prstGeom prst="rect">
            <a:avLst/>
          </a:prstGeom>
        </p:spPr>
      </p:pic>
      <p:sp>
        <p:nvSpPr>
          <p:cNvPr id="5" name="TextBox 4">
            <a:extLst>
              <a:ext uri="{FF2B5EF4-FFF2-40B4-BE49-F238E27FC236}">
                <a16:creationId xmlns="" xmlns:a16="http://schemas.microsoft.com/office/drawing/2014/main" id="{894CB7AC-6CA9-2D59-AE38-245E1FBE44DA}"/>
              </a:ext>
            </a:extLst>
          </p:cNvPr>
          <p:cNvSpPr txBox="1"/>
          <p:nvPr/>
        </p:nvSpPr>
        <p:spPr>
          <a:xfrm>
            <a:off x="351511" y="289765"/>
            <a:ext cx="9225623" cy="1384995"/>
          </a:xfrm>
          <a:prstGeom prst="rect">
            <a:avLst/>
          </a:prstGeom>
          <a:noFill/>
        </p:spPr>
        <p:txBody>
          <a:bodyPr wrap="square">
            <a:spAutoFit/>
          </a:bodyPr>
          <a:lstStyle/>
          <a:p>
            <a:pPr marL="0" indent="0" algn="ctr">
              <a:buNone/>
            </a:pPr>
            <a:r>
              <a:rPr lang="en-US" sz="2800" b="1" dirty="0">
                <a:solidFill>
                  <a:srgbClr val="FF0000"/>
                </a:solidFill>
                <a:latin typeface="Times New Roman" panose="02020603050405020304" pitchFamily="18" charset="0"/>
                <a:cs typeface="Times New Roman" panose="02020603050405020304" pitchFamily="18" charset="0"/>
              </a:rPr>
              <a:t>NỘI DUNG </a:t>
            </a:r>
            <a:r>
              <a:rPr lang="en-US" sz="2800" b="1" dirty="0" smtClean="0">
                <a:solidFill>
                  <a:srgbClr val="FF0000"/>
                </a:solidFill>
                <a:latin typeface="Times New Roman" panose="02020603050405020304" pitchFamily="18" charset="0"/>
                <a:cs typeface="Times New Roman" panose="02020603050405020304" pitchFamily="18" charset="0"/>
              </a:rPr>
              <a:t>2:</a:t>
            </a:r>
            <a:endParaRPr lang="en-US" sz="2800" b="1" dirty="0">
              <a:solidFill>
                <a:srgbClr val="FF0000"/>
              </a:solidFill>
              <a:latin typeface="Times New Roman" panose="02020603050405020304" pitchFamily="18" charset="0"/>
              <a:cs typeface="Times New Roman" panose="02020603050405020304" pitchFamily="18" charset="0"/>
            </a:endParaRPr>
          </a:p>
          <a:p>
            <a:pPr marL="0" indent="0" algn="ctr">
              <a:buNone/>
            </a:pPr>
            <a:r>
              <a:rPr lang="en-US" sz="2800" b="1" dirty="0">
                <a:solidFill>
                  <a:srgbClr val="FF0000"/>
                </a:solidFill>
                <a:latin typeface="Times New Roman" panose="02020603050405020304" pitchFamily="18" charset="0"/>
                <a:cs typeface="Times New Roman" panose="02020603050405020304" pitchFamily="18" charset="0"/>
              </a:rPr>
              <a:t>HƯỚNG DẪN TỔ CHỨC THAO TÁC VỆ SINH </a:t>
            </a:r>
          </a:p>
          <a:p>
            <a:pPr marL="0" indent="0" algn="ctr">
              <a:buNone/>
            </a:pPr>
            <a:r>
              <a:rPr lang="en-US" sz="2800" b="1" dirty="0">
                <a:solidFill>
                  <a:srgbClr val="FF0000"/>
                </a:solidFill>
                <a:latin typeface="Times New Roman" panose="02020603050405020304" pitchFamily="18" charset="0"/>
                <a:cs typeface="Times New Roman" panose="02020603050405020304" pitchFamily="18" charset="0"/>
              </a:rPr>
              <a:t>CHO TRẺ NHÀ TRẺ VÀ MẪU GIÁO</a:t>
            </a:r>
          </a:p>
        </p:txBody>
      </p:sp>
    </p:spTree>
    <p:extLst>
      <p:ext uri="{BB962C8B-B14F-4D97-AF65-F5344CB8AC3E}">
        <p14:creationId xmlns:p14="http://schemas.microsoft.com/office/powerpoint/2010/main" val="40289116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6" name="TextBox 5"/>
          <p:cNvSpPr txBox="1"/>
          <p:nvPr/>
        </p:nvSpPr>
        <p:spPr>
          <a:xfrm>
            <a:off x="362953" y="308734"/>
            <a:ext cx="9817768" cy="5262979"/>
          </a:xfrm>
          <a:prstGeom prst="rect">
            <a:avLst/>
          </a:prstGeom>
          <a:noFill/>
          <a:ln>
            <a:solidFill>
              <a:srgbClr val="0000FF"/>
            </a:solidFill>
          </a:ln>
        </p:spPr>
        <p:txBody>
          <a:bodyPr wrap="square" rtlCol="0">
            <a:spAutoFit/>
          </a:bodyPr>
          <a:lstStyle/>
          <a:p>
            <a:pPr algn="just"/>
            <a:r>
              <a:rPr lang="en-US" sz="2400" dirty="0">
                <a:latin typeface="Montserrat" panose="00000500000000000000" pitchFamily="2" charset="0"/>
              </a:rPr>
              <a:t>	</a:t>
            </a:r>
            <a:r>
              <a:rPr lang="en-US" sz="2400" b="1" dirty="0">
                <a:solidFill>
                  <a:srgbClr val="0000FF"/>
                </a:solidFill>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a:t>
            </a:r>
            <a:r>
              <a:rPr lang="vi-VN" sz="2800" b="1" dirty="0">
                <a:solidFill>
                  <a:srgbClr val="0000FF"/>
                </a:solidFill>
                <a:latin typeface="Times New Roman" panose="02020603050405020304" pitchFamily="18" charset="0"/>
                <a:cs typeface="Times New Roman" panose="02020603050405020304" pitchFamily="18" charset="0"/>
              </a:rPr>
              <a:t>Vì sao cần giáo dục vệ sinh cá nhân cho trẻ mầm non? </a:t>
            </a:r>
            <a:endParaRPr lang="en-US" sz="2800" b="1" dirty="0">
              <a:solidFill>
                <a:srgbClr val="0000FF"/>
              </a:solidFill>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Vệ sinh cá nhân cho trẻ mầm non sẽ mang lại những lợi ích sau:</a:t>
            </a:r>
          </a:p>
          <a:p>
            <a:pPr algn="just"/>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Giảm nguy cơ bệnh tật: Vệ sinh cá nhân giúp giảm nguy cơ bệnh tật cho trẻ và những người xung quanh nhất là những bệnh lây do vi rút và vi khuẩn.</a:t>
            </a:r>
          </a:p>
          <a:p>
            <a:pPr algn="just"/>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Tăng sự tự tin cho bé: Khi cơ thể trẻ được vệ sinh sạch sẽ, quần áo phẳng phiu thơm tho và không còn các vấn đề như hôi miệng và mùi cơ thể thì bé sẽ tự tin hơn khi đi học, đi chơi. </a:t>
            </a:r>
          </a:p>
          <a:p>
            <a:pPr algn="just"/>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Duy trì răng khỏe mạnh: Đánh răng đều đặn vào sáng thức dậy và tối trước khi đi giúp răng chắc khỏe hơn, ngăn ngừa sâu răng hay hôi miệng.</a:t>
            </a:r>
          </a:p>
        </p:txBody>
      </p:sp>
    </p:spTree>
    <p:extLst>
      <p:ext uri="{BB962C8B-B14F-4D97-AF65-F5344CB8AC3E}">
        <p14:creationId xmlns:p14="http://schemas.microsoft.com/office/powerpoint/2010/main" val="35477277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544020" y="662744"/>
            <a:ext cx="9323880" cy="3857787"/>
          </a:xfrm>
          <a:prstGeom prst="rect">
            <a:avLst/>
          </a:prstGeom>
          <a:noFill/>
          <a:ln>
            <a:solidFill>
              <a:srgbClr val="0000FF"/>
            </a:solidFill>
          </a:ln>
        </p:spPr>
        <p:txBody>
          <a:bodyPr wrap="square" rtlCol="0">
            <a:spAutoFit/>
          </a:bodyPr>
          <a:lstStyle/>
          <a:p>
            <a:pPr>
              <a:spcBef>
                <a:spcPts val="600"/>
              </a:spcBef>
              <a:spcAft>
                <a:spcPts val="600"/>
              </a:spcAft>
            </a:pPr>
            <a:r>
              <a:rPr lang="en-US" sz="2800" b="1" dirty="0">
                <a:solidFill>
                  <a:srgbClr val="0000FF"/>
                </a:solidFill>
                <a:latin typeface="Times New Roman" panose="02020603050405020304" pitchFamily="18" charset="0"/>
                <a:cs typeface="Times New Roman" panose="02020603050405020304" pitchFamily="18" charset="0"/>
              </a:rPr>
              <a:t>3/ </a:t>
            </a:r>
            <a:r>
              <a:rPr lang="en-US" sz="2800" b="1" dirty="0" err="1">
                <a:solidFill>
                  <a:srgbClr val="0000FF"/>
                </a:solidFill>
                <a:latin typeface="Times New Roman" panose="02020603050405020304" pitchFamily="18" charset="0"/>
                <a:cs typeface="Times New Roman" panose="02020603050405020304" pitchFamily="18" charset="0"/>
              </a:rPr>
              <a:t>Các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kỹ</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năng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vệ</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sinh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cá</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nhân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cho</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trẻ</a:t>
            </a:r>
            <a:r>
              <a:rPr lang="en-US" sz="2800" b="1" dirty="0">
                <a:solidFill>
                  <a:srgbClr val="0000FF"/>
                </a:solidFill>
                <a:latin typeface="Times New Roman" panose="02020603050405020304" pitchFamily="18" charset="0"/>
                <a:cs typeface="Times New Roman" panose="02020603050405020304" pitchFamily="18" charset="0"/>
              </a:rPr>
              <a:t> ở </a:t>
            </a:r>
            <a:r>
              <a:rPr lang="en-US" sz="2800" b="1" dirty="0" err="1">
                <a:solidFill>
                  <a:srgbClr val="0000FF"/>
                </a:solidFill>
                <a:latin typeface="Times New Roman" panose="02020603050405020304" pitchFamily="18" charset="0"/>
                <a:cs typeface="Times New Roman" panose="02020603050405020304" pitchFamily="18" charset="0"/>
              </a:rPr>
              <a:t>trường</a:t>
            </a:r>
            <a:r>
              <a:rPr lang="en-US" sz="2800" b="1" dirty="0">
                <a:solidFill>
                  <a:srgbClr val="0000FF"/>
                </a:solidFill>
                <a:latin typeface="Times New Roman" panose="02020603050405020304" pitchFamily="18" charset="0"/>
                <a:cs typeface="Times New Roman" panose="02020603050405020304" pitchFamily="18" charset="0"/>
              </a:rPr>
              <a:t> MN </a:t>
            </a:r>
            <a:endParaRPr lang="en-US" sz="2800" dirty="0">
              <a:latin typeface="Times New Roman" panose="02020603050405020304" pitchFamily="18" charset="0"/>
              <a:cs typeface="Times New Roman" panose="02020603050405020304" pitchFamily="18" charset="0"/>
            </a:endParaRPr>
          </a:p>
          <a:p>
            <a:pPr marL="457200" indent="-457200">
              <a:spcBef>
                <a:spcPts val="600"/>
              </a:spcBef>
              <a:spcAft>
                <a:spcPts val="600"/>
              </a:spcAft>
              <a:buFontTx/>
              <a:buChar char="-"/>
            </a:pPr>
            <a:r>
              <a:rPr lang="en-US" sz="2800" dirty="0" err="1">
                <a:latin typeface="Times New Roman" panose="02020603050405020304" pitchFamily="18" charset="0"/>
                <a:cs typeface="Times New Roman" panose="02020603050405020304" pitchFamily="18" charset="0"/>
              </a:rPr>
              <a:t>Rửa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13 </a:t>
            </a:r>
            <a:r>
              <a:rPr lang="en-US" sz="2800" dirty="0" err="1">
                <a:latin typeface="Times New Roman" panose="02020603050405020304" pitchFamily="18" charset="0"/>
                <a:cs typeface="Times New Roman" panose="02020603050405020304" pitchFamily="18" charset="0"/>
              </a:rPr>
              <a:t>tháng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lên</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lau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6-12 </a:t>
            </a:r>
            <a:r>
              <a:rPr lang="en-US" sz="2800" dirty="0" err="1">
                <a:latin typeface="Times New Roman" panose="02020603050405020304" pitchFamily="18" charset="0"/>
                <a:cs typeface="Times New Roman" panose="02020603050405020304" pitchFamily="18" charset="0"/>
              </a:rPr>
              <a:t>tháng</a:t>
            </a:r>
            <a:r>
              <a:rPr lang="en-US" sz="2800" dirty="0">
                <a:latin typeface="Times New Roman" panose="02020603050405020304" pitchFamily="18" charset="0"/>
                <a:cs typeface="Times New Roman" panose="02020603050405020304" pitchFamily="18" charset="0"/>
              </a:rPr>
              <a:t>)</a:t>
            </a:r>
          </a:p>
          <a:p>
            <a:pPr marL="457200" indent="-457200">
              <a:spcBef>
                <a:spcPts val="600"/>
              </a:spcBef>
              <a:spcAft>
                <a:spcPts val="600"/>
              </a:spcAft>
              <a:buFontTx/>
              <a:buChar char="-"/>
            </a:pPr>
            <a:r>
              <a:rPr lang="en-US" sz="2800" dirty="0">
                <a:latin typeface="Times New Roman" panose="02020603050405020304" pitchFamily="18" charset="0"/>
                <a:cs typeface="Times New Roman" panose="02020603050405020304" pitchFamily="18" charset="0"/>
              </a:rPr>
              <a:t>Lau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a:t>
            </a:r>
          </a:p>
          <a:p>
            <a:pPr marL="457200" indent="-457200">
              <a:spcBef>
                <a:spcPts val="600"/>
              </a:spcBef>
              <a:spcAft>
                <a:spcPts val="600"/>
              </a:spcAft>
              <a:buFontTx/>
              <a:buChar char="-"/>
            </a:pPr>
            <a:r>
              <a:rPr lang="en-US" sz="2800" dirty="0" err="1">
                <a:latin typeface="Times New Roman" panose="02020603050405020304" pitchFamily="18" charset="0"/>
                <a:cs typeface="Times New Roman" panose="02020603050405020304" pitchFamily="18" charset="0"/>
              </a:rPr>
              <a:t>Súc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miệng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chải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a:t>
            </a:r>
          </a:p>
          <a:p>
            <a:pPr marL="457200" indent="-457200" algn="just">
              <a:spcBef>
                <a:spcPts val="600"/>
              </a:spcBef>
              <a:spcAft>
                <a:spcPts val="600"/>
              </a:spcAft>
              <a:buFontTx/>
              <a:buChar char="-"/>
            </a:pPr>
            <a:r>
              <a:rPr lang="en-US" sz="2800" dirty="0" err="1">
                <a:latin typeface="Times New Roman" panose="02020603050405020304" pitchFamily="18" charset="0"/>
                <a:cs typeface="Times New Roman" panose="02020603050405020304" pitchFamily="18" charset="0"/>
              </a:rPr>
              <a:t>Vệ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tiện</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56103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402314" y="438477"/>
            <a:ext cx="9249686" cy="4031873"/>
          </a:xfrm>
          <a:prstGeom prst="rect">
            <a:avLst/>
          </a:prstGeom>
          <a:noFill/>
          <a:ln>
            <a:solidFill>
              <a:srgbClr val="0000FF"/>
            </a:solidFill>
          </a:ln>
        </p:spPr>
        <p:txBody>
          <a:bodyPr wrap="square" rtlCol="0">
            <a:spAutoFit/>
          </a:bodyPr>
          <a:lstStyle/>
          <a:p>
            <a:pPr lvl="0" algn="just">
              <a:spcBef>
                <a:spcPts val="600"/>
              </a:spcBef>
              <a:spcAft>
                <a:spcPts val="600"/>
              </a:spcAft>
              <a:defRPr/>
            </a:pPr>
            <a:r>
              <a:rPr lang="en-US" sz="2800" b="1" dirty="0">
                <a:solidFill>
                  <a:srgbClr val="0000FF"/>
                </a:solidFill>
                <a:latin typeface="Times New Roman" panose="02020603050405020304" pitchFamily="18" charset="0"/>
                <a:cs typeface="Times New Roman" panose="02020603050405020304" pitchFamily="18" charset="0"/>
              </a:rPr>
              <a:t>a. Thao </a:t>
            </a:r>
            <a:r>
              <a:rPr lang="en-US" sz="2800" b="1" dirty="0" err="1">
                <a:solidFill>
                  <a:srgbClr val="0000FF"/>
                </a:solidFill>
                <a:latin typeface="Times New Roman" panose="02020603050405020304" pitchFamily="18" charset="0"/>
                <a:cs typeface="Times New Roman" panose="02020603050405020304" pitchFamily="18" charset="0"/>
              </a:rPr>
              <a:t>tác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rửa</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tay</a:t>
            </a:r>
            <a:r>
              <a:rPr lang="en-US" sz="2800" b="1" dirty="0">
                <a:solidFill>
                  <a:srgbClr val="0000FF"/>
                </a:solidFill>
                <a:latin typeface="Times New Roman" panose="02020603050405020304" pitchFamily="18" charset="0"/>
                <a:cs typeface="Times New Roman" panose="02020603050405020304" pitchFamily="18" charset="0"/>
              </a:rPr>
              <a:t>/</a:t>
            </a:r>
            <a:r>
              <a:rPr lang="en-US" sz="2800" b="1" dirty="0" err="1">
                <a:solidFill>
                  <a:srgbClr val="0000FF"/>
                </a:solidFill>
                <a:latin typeface="Times New Roman" panose="02020603050405020304" pitchFamily="18" charset="0"/>
                <a:cs typeface="Times New Roman" panose="02020603050405020304" pitchFamily="18" charset="0"/>
              </a:rPr>
              <a:t>lau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tay</a:t>
            </a:r>
            <a:endParaRPr lang="en-US" sz="2800" b="1" dirty="0">
              <a:solidFill>
                <a:srgbClr val="0000FF"/>
              </a:solidFill>
              <a:latin typeface="Times New Roman" panose="02020603050405020304" pitchFamily="18" charset="0"/>
              <a:cs typeface="Times New Roman" panose="02020603050405020304" pitchFamily="18" charset="0"/>
            </a:endParaRPr>
          </a:p>
          <a:p>
            <a:pPr lvl="0" algn="just">
              <a:spcBef>
                <a:spcPts val="600"/>
              </a:spcBef>
              <a:spcAft>
                <a:spcPts val="600"/>
              </a:spcAft>
              <a:defRPr/>
            </a:pPr>
            <a:r>
              <a:rPr lang="en-US" sz="2800" noProof="0" dirty="0">
                <a:solidFill>
                  <a:prstClr val="black"/>
                </a:solidFill>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Chuẩn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bị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p>
          <a:p>
            <a:pPr marL="457200" marR="0" lvl="0" indent="-457200" algn="just" defTabSz="914400" rtl="0" eaLnBrk="1" fontAlgn="base" latinLnBrk="0" hangingPunct="1">
              <a:spcBef>
                <a:spcPts val="600"/>
              </a:spcBef>
              <a:spcAft>
                <a:spcPts val="600"/>
              </a:spcAft>
              <a:buClrTx/>
              <a:buSzTx/>
              <a:buFontTx/>
              <a:buChar char="-"/>
              <a:tabLst/>
              <a:defRPr/>
            </a:pPr>
            <a:r>
              <a:rPr lang="en-US" sz="2800" dirty="0">
                <a:solidFill>
                  <a:prstClr val="black"/>
                </a:solidFill>
                <a:latin typeface="Times New Roman" panose="02020603050405020304" pitchFamily="18" charset="0"/>
                <a:cs typeface="Times New Roman" panose="02020603050405020304" pitchFamily="18" charset="0"/>
              </a:rPr>
              <a:t>B</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ồn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rửa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phù</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hợp</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tầm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đứng</a:t>
            </a:r>
            <a:r>
              <a:rPr lang="en-US" sz="2800" dirty="0">
                <a:solidFill>
                  <a:prstClr val="black"/>
                </a:solidFill>
                <a:latin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vòi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sạch</a:t>
            </a:r>
            <a:r>
              <a:rPr lang="en-US" sz="2800" dirty="0">
                <a:solidFill>
                  <a:prstClr val="black"/>
                </a:solidFill>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spcBef>
                <a:spcPts val="600"/>
              </a:spcBef>
              <a:spcAft>
                <a:spcPts val="60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Xà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phòng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endParaRPr lang="en-US" sz="2800" dirty="0">
              <a:solidFill>
                <a:prstClr val="black"/>
              </a:solidFill>
              <a:latin typeface="Times New Roman" panose="02020603050405020304" pitchFamily="18" charset="0"/>
              <a:cs typeface="Times New Roman" panose="02020603050405020304" pitchFamily="18" charset="0"/>
            </a:endParaRPr>
          </a:p>
          <a:p>
            <a:pPr marL="457200" marR="0" lvl="0" indent="-457200" algn="just" defTabSz="914400" rtl="0" eaLnBrk="1" fontAlgn="base" latinLnBrk="0" hangingPunct="1">
              <a:spcBef>
                <a:spcPts val="600"/>
              </a:spcBef>
              <a:spcAft>
                <a:spcPts val="60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Giấy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lau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dùng</a:t>
            </a:r>
            <a:r>
              <a:rPr lang="en-US" sz="2800" dirty="0">
                <a:solidFill>
                  <a:prstClr val="black"/>
                </a:solidFill>
                <a:latin typeface="Times New Roman" panose="02020603050405020304" pitchFamily="18" charset="0"/>
                <a:cs typeface="Times New Roman" panose="02020603050405020304" pitchFamily="18" charset="0"/>
              </a:rPr>
              <a:t>  1 </a:t>
            </a:r>
            <a:r>
              <a:rPr lang="en-US" sz="2800" dirty="0" err="1">
                <a:solidFill>
                  <a:prstClr val="black"/>
                </a:solidFill>
                <a:latin typeface="Times New Roman" panose="02020603050405020304" pitchFamily="18" charset="0"/>
                <a:cs typeface="Times New Roman" panose="02020603050405020304" pitchFamily="18" charset="0"/>
              </a:rPr>
              <a:t>lần</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Ghế</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ngồi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nhóm</a:t>
            </a:r>
            <a:r>
              <a:rPr lang="en-US" sz="2800" dirty="0">
                <a:solidFill>
                  <a:prstClr val="black"/>
                </a:solidFill>
                <a:latin typeface="Times New Roman" panose="02020603050405020304" pitchFamily="18" charset="0"/>
                <a:cs typeface="Times New Roman" panose="02020603050405020304" pitchFamily="18" charset="0"/>
              </a:rPr>
              <a:t> 6-18 </a:t>
            </a:r>
            <a:r>
              <a:rPr lang="en-US" sz="2800" dirty="0" err="1">
                <a:solidFill>
                  <a:prstClr val="black"/>
                </a:solidFill>
                <a:latin typeface="Times New Roman" panose="02020603050405020304" pitchFamily="18" charset="0"/>
                <a:cs typeface="Times New Roman" panose="02020603050405020304" pitchFamily="18" charset="0"/>
              </a:rPr>
              <a:t>tháng</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Khăn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lau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372982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326114" y="192280"/>
            <a:ext cx="9484896" cy="6473439"/>
          </a:xfrm>
          <a:prstGeom prst="rect">
            <a:avLst/>
          </a:prstGeom>
          <a:noFill/>
          <a:ln>
            <a:solidFill>
              <a:srgbClr val="0000FF"/>
            </a:solidFill>
          </a:ln>
        </p:spPr>
        <p:txBody>
          <a:bodyPr wrap="square" rtlCol="0">
            <a:spAutoFit/>
          </a:bodyPr>
          <a:lstStyle/>
          <a:p>
            <a:pPr lvl="0" algn="just">
              <a:spcBef>
                <a:spcPts val="600"/>
              </a:spcBef>
              <a:spcAft>
                <a:spcPts val="600"/>
              </a:spcAft>
              <a:defRPr/>
            </a:pP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Tiến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hành</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 typeface="Wingdings" panose="05000000000000000000" pitchFamily="2" charset="2"/>
              <a:buChar char="Ø"/>
              <a:defRPr/>
            </a:pPr>
            <a:r>
              <a:rPr lang="en-US" sz="2800" dirty="0" err="1">
                <a:solidFill>
                  <a:srgbClr val="FF0000"/>
                </a:solidFill>
                <a:latin typeface="Times New Roman" panose="02020603050405020304" pitchFamily="18" charset="0"/>
                <a:cs typeface="Times New Roman" panose="02020603050405020304" pitchFamily="18" charset="0"/>
              </a:rPr>
              <a:t>Nhà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trẻ</a:t>
            </a:r>
            <a:r>
              <a:rPr lang="en-US" sz="2800" dirty="0">
                <a:solidFill>
                  <a:srgbClr val="FF0000"/>
                </a:solidFill>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người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rửa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a:t>
            </a:r>
            <a:r>
              <a:rPr lang="en-US" sz="2800" dirty="0" err="1">
                <a:solidFill>
                  <a:prstClr val="black"/>
                </a:solidFill>
                <a:latin typeface="Times New Roman" panose="02020603050405020304" pitchFamily="18" charset="0"/>
                <a:cs typeface="Times New Roman" panose="02020603050405020304" pitchFamily="18" charset="0"/>
              </a:rPr>
              <a:t>lau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Trước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rửa</a:t>
            </a:r>
            <a:r>
              <a:rPr lang="en-US" sz="2800" dirty="0">
                <a:solidFill>
                  <a:prstClr val="black"/>
                </a:solidFill>
                <a:latin typeface="Times New Roman" panose="02020603050405020304" pitchFamily="18" charset="0"/>
                <a:cs typeface="Times New Roman" panose="02020603050405020304" pitchFamily="18" charset="0"/>
              </a:rPr>
              <a:t>/</a:t>
            </a:r>
            <a:r>
              <a:rPr lang="en-US" sz="2800" dirty="0" err="1">
                <a:solidFill>
                  <a:prstClr val="black"/>
                </a:solidFill>
                <a:latin typeface="Times New Roman" panose="02020603050405020304" pitchFamily="18" charset="0"/>
                <a:cs typeface="Times New Roman" panose="02020603050405020304" pitchFamily="18" charset="0"/>
              </a:rPr>
              <a:t>lau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xắn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cao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áo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đứng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trước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bồn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rửa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đứng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sau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lưng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vòng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ôm</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ngồi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cạnh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quy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trình</a:t>
            </a:r>
            <a:r>
              <a:rPr lang="en-US" sz="2800" dirty="0">
                <a:solidFill>
                  <a:prstClr val="black"/>
                </a:solidFill>
                <a:latin typeface="Times New Roman" panose="02020603050405020304" pitchFamily="18" charset="0"/>
                <a:cs typeface="Times New Roman" panose="02020603050405020304" pitchFamily="18" charset="0"/>
              </a:rPr>
              <a:t> 6 </a:t>
            </a:r>
            <a:r>
              <a:rPr lang="en-US" sz="2800" dirty="0" err="1">
                <a:solidFill>
                  <a:prstClr val="black"/>
                </a:solidFill>
                <a:latin typeface="Times New Roman" panose="02020603050405020304" pitchFamily="18" charset="0"/>
                <a:cs typeface="Times New Roman" panose="02020603050405020304" pitchFamily="18" charset="0"/>
              </a:rPr>
              <a:t>bước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rửa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a:t>
            </a:r>
          </a:p>
          <a:p>
            <a:pPr marL="457200" indent="-457200" algn="just">
              <a:lnSpc>
                <a:spcPct val="150000"/>
              </a:lnSpc>
              <a:buFont typeface="Wingdings" panose="05000000000000000000" pitchFamily="2" charset="2"/>
              <a:buChar char="Ø"/>
              <a:defRPr/>
            </a:pPr>
            <a:r>
              <a:rPr lang="en-US" sz="2800" dirty="0" err="1">
                <a:solidFill>
                  <a:srgbClr val="FF0000"/>
                </a:solidFill>
                <a:latin typeface="Times New Roman" panose="02020603050405020304" pitchFamily="18" charset="0"/>
                <a:cs typeface="Times New Roman" panose="02020603050405020304" pitchFamily="18" charset="0"/>
              </a:rPr>
              <a:t>Mẫu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a:t>
            </a:r>
          </a:p>
          <a:p>
            <a:pPr marL="457200" lvl="0" indent="-457200" algn="just">
              <a:lnSpc>
                <a:spcPct val="150000"/>
              </a:lnSpc>
              <a:buFontTx/>
              <a:buChar char="-"/>
              <a:defRPr/>
            </a:pP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tự</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rửa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theo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quy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trình</a:t>
            </a:r>
            <a:r>
              <a:rPr lang="en-US" sz="2800" dirty="0">
                <a:solidFill>
                  <a:prstClr val="black"/>
                </a:solidFill>
                <a:latin typeface="Times New Roman" panose="02020603050405020304" pitchFamily="18" charset="0"/>
                <a:cs typeface="Times New Roman" panose="02020603050405020304" pitchFamily="18" charset="0"/>
              </a:rPr>
              <a:t> 6 </a:t>
            </a:r>
            <a:r>
              <a:rPr lang="en-US" sz="2800" dirty="0" err="1">
                <a:solidFill>
                  <a:prstClr val="black"/>
                </a:solidFill>
                <a:latin typeface="Times New Roman" panose="02020603050405020304" pitchFamily="18" charset="0"/>
                <a:cs typeface="Times New Roman" panose="02020603050405020304" pitchFamily="18" charset="0"/>
              </a:rPr>
              <a:t>bước</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lnSpc>
                <a:spcPct val="150000"/>
              </a:lnSpc>
              <a:buFontTx/>
              <a:buChar char="-"/>
              <a:defRPr/>
            </a:pPr>
            <a:r>
              <a:rPr lang="en-US" sz="2800" dirty="0" err="1">
                <a:solidFill>
                  <a:prstClr val="black"/>
                </a:solidFill>
                <a:latin typeface="Times New Roman" panose="02020603050405020304" pitchFamily="18" charset="0"/>
                <a:cs typeface="Times New Roman" panose="02020603050405020304" pitchFamily="18" charset="0"/>
              </a:rPr>
              <a:t>Trong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bao </a:t>
            </a:r>
            <a:r>
              <a:rPr lang="en-US" sz="2800" dirty="0" err="1">
                <a:solidFill>
                  <a:prstClr val="black"/>
                </a:solidFill>
                <a:latin typeface="Times New Roman" panose="02020603050405020304" pitchFamily="18" charset="0"/>
                <a:cs typeface="Times New Roman" panose="02020603050405020304" pitchFamily="18" charset="0"/>
              </a:rPr>
              <a:t>quát</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động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viên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khuyến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khích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đúng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các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bước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theo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quy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trình</a:t>
            </a:r>
            <a:r>
              <a:rPr lang="en-US" sz="2800" dirty="0">
                <a:solidFill>
                  <a:prstClr val="blac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453180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207210" y="948690"/>
            <a:ext cx="11502189" cy="5909310"/>
          </a:xfrm>
          <a:prstGeom prst="rect">
            <a:avLst/>
          </a:prstGeom>
          <a:noFill/>
          <a:ln>
            <a:solidFill>
              <a:srgbClr val="0000FF"/>
            </a:solidFill>
          </a:ln>
        </p:spPr>
        <p:txBody>
          <a:bodyPr wrap="square" rtlCol="0">
            <a:spAutoFit/>
          </a:bodyPr>
          <a:lstStyle/>
          <a:p>
            <a:pPr marL="342900" indent="-3429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1: Làm ướt tay bằng 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xà phòng. Chà 2 lòng bàn tay vào nhau.</a:t>
            </a:r>
            <a:endParaRPr lang="en-US" sz="2800" dirty="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2: Chà lòng bàn tay này lên mu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ngoài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ngón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bàn tay kia và ngược lại.</a:t>
            </a:r>
            <a:endParaRPr lang="en-US" sz="2800" dirty="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3: Chà 2 lòng bàn tay vào nhau, miết mạnh các </a:t>
            </a:r>
            <a:r>
              <a:rPr lang="en-US" sz="2800" dirty="0" err="1">
                <a:latin typeface="Times New Roman" panose="02020603050405020304" pitchFamily="18" charset="0"/>
                <a:cs typeface="Times New Roman" panose="02020603050405020304" pitchFamily="18" charset="0"/>
              </a:rPr>
              <a:t>kẽ</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ngón tay.</a:t>
            </a:r>
            <a:endParaRPr lang="en-US" sz="2800" dirty="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4: Chà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ngoài</a:t>
            </a:r>
            <a:r>
              <a:rPr lang="vi-VN" sz="2800" dirty="0">
                <a:latin typeface="Times New Roman" panose="02020603050405020304" pitchFamily="18" charset="0"/>
                <a:cs typeface="Times New Roman" panose="02020603050405020304" pitchFamily="18" charset="0"/>
              </a:rPr>
              <a:t> các ngón tay này </a:t>
            </a:r>
            <a:r>
              <a:rPr lang="en-US" sz="2800" dirty="0" err="1">
                <a:latin typeface="Times New Roman" panose="02020603050405020304" pitchFamily="18" charset="0"/>
                <a:cs typeface="Times New Roman" panose="02020603050405020304" pitchFamily="18" charset="0"/>
              </a:rPr>
              <a:t>vào</a:t>
            </a:r>
            <a:r>
              <a:rPr lang="vi-VN" sz="2800" dirty="0">
                <a:latin typeface="Times New Roman" panose="02020603050405020304" pitchFamily="18" charset="0"/>
                <a:cs typeface="Times New Roman" panose="02020603050405020304" pitchFamily="18" charset="0"/>
              </a:rPr>
              <a:t> lòng bàn tay kia và ngược lại.</a:t>
            </a:r>
            <a:endParaRPr lang="en-US" sz="2800" dirty="0">
              <a:latin typeface="Times New Roman" panose="02020603050405020304" pitchFamily="18" charset="0"/>
              <a:cs typeface="Times New Roman" panose="02020603050405020304" pitchFamily="18" charset="0"/>
            </a:endParaRPr>
          </a:p>
          <a:p>
            <a:pPr marL="342900" lvl="0" indent="-342900" algn="just">
              <a:spcBef>
                <a:spcPts val="600"/>
              </a:spcBef>
              <a:spcAft>
                <a:spcPts val="600"/>
              </a:spcAft>
              <a:buFontTx/>
              <a:buChar char="-"/>
            </a:pPr>
            <a:r>
              <a:rPr lang="vi-VN" sz="2800" dirty="0">
                <a:solidFill>
                  <a:prstClr val="black"/>
                </a:solidFill>
                <a:latin typeface="Times New Roman" panose="02020603050405020304" pitchFamily="18" charset="0"/>
                <a:cs typeface="Times New Roman" panose="02020603050405020304" pitchFamily="18" charset="0"/>
              </a:rPr>
              <a:t>Bước 5: </a:t>
            </a:r>
            <a:r>
              <a:rPr lang="en-US" sz="2800" dirty="0" err="1">
                <a:solidFill>
                  <a:prstClr val="black"/>
                </a:solidFill>
                <a:latin typeface="Times New Roman" panose="02020603050405020304" pitchFamily="18" charset="0"/>
                <a:cs typeface="Times New Roman" panose="02020603050405020304" pitchFamily="18" charset="0"/>
              </a:rPr>
              <a:t>Xoay</a:t>
            </a:r>
            <a:r>
              <a:rPr lang="vi-VN" sz="2800" dirty="0">
                <a:solidFill>
                  <a:prstClr val="black"/>
                </a:solidFill>
                <a:latin typeface="Times New Roman" panose="02020603050405020304" pitchFamily="18" charset="0"/>
                <a:cs typeface="Times New Roman" panose="02020603050405020304" pitchFamily="18" charset="0"/>
              </a:rPr>
              <a:t> ngón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cái của bàn tay này vào lòng bàn tay kia và ngược lại (lòng bàn tay ôm lấy ngón cái).</a:t>
            </a:r>
            <a:endParaRPr lang="en-US" sz="2800" dirty="0">
              <a:solidFill>
                <a:prstClr val="black"/>
              </a:solidFill>
              <a:latin typeface="Times New Roman" panose="02020603050405020304" pitchFamily="18" charset="0"/>
              <a:cs typeface="Times New Roman" panose="02020603050405020304" pitchFamily="18" charset="0"/>
            </a:endParaRPr>
          </a:p>
          <a:p>
            <a:pPr marL="342900" lvl="0" indent="-342900" algn="just">
              <a:spcBef>
                <a:spcPts val="600"/>
              </a:spcBef>
              <a:spcAft>
                <a:spcPts val="600"/>
              </a:spcAft>
              <a:buFontTx/>
              <a:buChar char="-"/>
            </a:pPr>
            <a:r>
              <a:rPr lang="vi-VN" sz="2800" dirty="0">
                <a:solidFill>
                  <a:prstClr val="black"/>
                </a:solidFill>
                <a:latin typeface="Times New Roman" panose="02020603050405020304" pitchFamily="18" charset="0"/>
                <a:cs typeface="Times New Roman" panose="02020603050405020304" pitchFamily="18" charset="0"/>
              </a:rPr>
              <a:t>Bước 6: </a:t>
            </a:r>
            <a:r>
              <a:rPr lang="en-US" sz="2800" dirty="0" err="1">
                <a:solidFill>
                  <a:prstClr val="black"/>
                </a:solidFill>
                <a:latin typeface="Times New Roman" panose="02020603050405020304" pitchFamily="18" charset="0"/>
                <a:cs typeface="Times New Roman" panose="02020603050405020304" pitchFamily="18" charset="0"/>
              </a:rPr>
              <a:t>Xoay</a:t>
            </a:r>
            <a:r>
              <a:rPr lang="vi-VN" sz="2800" dirty="0">
                <a:solidFill>
                  <a:prstClr val="black"/>
                </a:solidFill>
                <a:latin typeface="Times New Roman" panose="02020603050405020304" pitchFamily="18" charset="0"/>
                <a:cs typeface="Times New Roman" panose="02020603050405020304" pitchFamily="18" charset="0"/>
              </a:rPr>
              <a:t> các đầu ngón tay này vào lòng bàn tay kia và ngược lại. </a:t>
            </a:r>
            <a:endParaRPr lang="en-US" sz="2800" dirty="0">
              <a:solidFill>
                <a:prstClr val="black"/>
              </a:solidFill>
              <a:latin typeface="Times New Roman" panose="02020603050405020304" pitchFamily="18" charset="0"/>
              <a:cs typeface="Times New Roman" panose="02020603050405020304" pitchFamily="18" charset="0"/>
            </a:endParaRPr>
          </a:p>
          <a:p>
            <a:pPr lvl="0" algn="just">
              <a:spcBef>
                <a:spcPts val="600"/>
              </a:spcBef>
              <a:spcAft>
                <a:spcPts val="600"/>
              </a:spcAft>
            </a:pP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Rửa sạch tay dưới vòi nước chảy đến cổ tay và làm khô tay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bằng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giấy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hoặc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máy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hơ</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không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lau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tay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bằng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khăn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chung</a:t>
            </a:r>
            <a:r>
              <a:rPr lang="en-US" sz="2800" dirty="0">
                <a:solidFill>
                  <a:prstClr val="black"/>
                </a:solidFill>
                <a:latin typeface="Times New Roman" panose="02020603050405020304" pitchFamily="18" charset="0"/>
                <a:cs typeface="Times New Roman" panose="02020603050405020304" pitchFamily="18" charset="0"/>
              </a:rPr>
              <a:t>)</a:t>
            </a:r>
          </a:p>
          <a:p>
            <a:pPr lvl="0" algn="just">
              <a:spcBef>
                <a:spcPts val="600"/>
              </a:spcBef>
              <a:spcAft>
                <a:spcPts val="600"/>
              </a:spcAft>
            </a:pPr>
            <a:r>
              <a:rPr lang="en-US" sz="2800" dirty="0">
                <a:solidFill>
                  <a:prstClr val="black"/>
                </a:solidFill>
                <a:latin typeface="Times New Roman" panose="02020603050405020304" pitchFamily="18" charset="0"/>
                <a:cs typeface="Times New Roman" panose="02020603050405020304" pitchFamily="18" charset="0"/>
              </a:rPr>
              <a:t>=&gt; </a:t>
            </a:r>
            <a:r>
              <a:rPr lang="vi-VN" sz="2800" dirty="0">
                <a:solidFill>
                  <a:prstClr val="black"/>
                </a:solidFill>
                <a:latin typeface="Times New Roman" panose="02020603050405020304" pitchFamily="18" charset="0"/>
                <a:cs typeface="Times New Roman" panose="02020603050405020304" pitchFamily="18" charset="0"/>
              </a:rPr>
              <a:t>Chú ý: Rửa tay ít nhất trong 30 giây, mỗi thao tác lặp lại ít nhất 5 lần.</a:t>
            </a:r>
          </a:p>
        </p:txBody>
      </p:sp>
      <p:sp>
        <p:nvSpPr>
          <p:cNvPr id="2" name="Content Placeholder 2">
            <a:extLst>
              <a:ext uri="{FF2B5EF4-FFF2-40B4-BE49-F238E27FC236}">
                <a16:creationId xmlns="" xmlns:a16="http://schemas.microsoft.com/office/drawing/2014/main" id="{B183E438-3072-A785-3696-3FBC688EB2A6}"/>
              </a:ext>
            </a:extLst>
          </p:cNvPr>
          <p:cNvSpPr>
            <a:spLocks noGrp="1"/>
          </p:cNvSpPr>
          <p:nvPr>
            <p:ph idx="1"/>
          </p:nvPr>
        </p:nvSpPr>
        <p:spPr>
          <a:xfrm>
            <a:off x="211221" y="71536"/>
            <a:ext cx="9480884" cy="706517"/>
          </a:xfrm>
        </p:spPr>
        <p:style>
          <a:lnRef idx="1">
            <a:schemeClr val="accent6"/>
          </a:lnRef>
          <a:fillRef idx="2">
            <a:schemeClr val="accent6"/>
          </a:fillRef>
          <a:effectRef idx="1">
            <a:schemeClr val="accent6"/>
          </a:effectRef>
          <a:fontRef idx="minor">
            <a:schemeClr val="dk1"/>
          </a:fontRef>
        </p:style>
        <p:txBody>
          <a:bodyPr/>
          <a:lstStyle/>
          <a:p>
            <a:pPr marL="0" indent="0" algn="ctr">
              <a:buNone/>
            </a:pPr>
            <a:r>
              <a:rPr lang="en-US" b="1" dirty="0" err="1">
                <a:solidFill>
                  <a:srgbClr val="0000FF"/>
                </a:solidFill>
                <a:latin typeface="Times New Roman" panose="02020603050405020304" pitchFamily="18" charset="0"/>
                <a:cs typeface="Times New Roman" panose="02020603050405020304" pitchFamily="18" charset="0"/>
              </a:rPr>
              <a:t>Quy</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trình</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rửa</a:t>
            </a:r>
            <a:r>
              <a:rPr lang="en-US" b="1" dirty="0">
                <a:solidFill>
                  <a:srgbClr val="0000FF"/>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tay</a:t>
            </a:r>
            <a:r>
              <a:rPr lang="en-US" b="1" dirty="0">
                <a:solidFill>
                  <a:srgbClr val="0000FF"/>
                </a:solidFill>
                <a:latin typeface="Times New Roman" panose="02020603050405020304" pitchFamily="18" charset="0"/>
                <a:cs typeface="Times New Roman" panose="02020603050405020304" pitchFamily="18" charset="0"/>
              </a:rPr>
              <a:t> 6 </a:t>
            </a:r>
            <a:r>
              <a:rPr lang="en-US" b="1" dirty="0" err="1">
                <a:solidFill>
                  <a:srgbClr val="0000FF"/>
                </a:solidFill>
                <a:latin typeface="Times New Roman" panose="02020603050405020304" pitchFamily="18" charset="0"/>
                <a:cs typeface="Times New Roman" panose="02020603050405020304" pitchFamily="18" charset="0"/>
              </a:rPr>
              <a:t>bước</a:t>
            </a:r>
            <a:endParaRPr lang="en-US" b="1" dirty="0">
              <a:solidFill>
                <a:srgbClr val="0000FF"/>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03879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 xmlns:a16="http://schemas.microsoft.com/office/drawing/2014/main" id="{258FDB6C-D2B7-249E-58FD-708FC1B012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6316" y="0"/>
            <a:ext cx="749567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4480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Online Media 10" title="Vũ điệu 6 bước rửa tay đúng cách vui nhộn - Cùng Lifebuoy phòng chống virus Corona (2019-nCoV)">
            <a:hlinkClick r:id="" action="ppaction://media"/>
            <a:extLst>
              <a:ext uri="{FF2B5EF4-FFF2-40B4-BE49-F238E27FC236}">
                <a16:creationId xmlns="" xmlns:a16="http://schemas.microsoft.com/office/drawing/2014/main" id="{04697CF2-AB94-9906-93E5-8DC0F4082121}"/>
              </a:ext>
            </a:extLst>
          </p:cNvPr>
          <p:cNvPicPr>
            <a:picLocks noRot="1" noChangeAspect="1"/>
          </p:cNvPicPr>
          <p:nvPr>
            <a:videoFile r:link="rId1"/>
          </p:nvPr>
        </p:nvPicPr>
        <p:blipFill>
          <a:blip r:embed="rId3"/>
          <a:stretch>
            <a:fillRect/>
          </a:stretch>
        </p:blipFill>
        <p:spPr>
          <a:xfrm>
            <a:off x="1262074" y="697832"/>
            <a:ext cx="9662600" cy="5296220"/>
          </a:xfrm>
          <a:prstGeom prst="rect">
            <a:avLst/>
          </a:prstGeom>
        </p:spPr>
      </p:pic>
    </p:spTree>
    <p:extLst>
      <p:ext uri="{BB962C8B-B14F-4D97-AF65-F5344CB8AC3E}">
        <p14:creationId xmlns:p14="http://schemas.microsoft.com/office/powerpoint/2010/main" val="2758002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1"/>
                </p:tgtEl>
              </p:cMediaNode>
            </p:video>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1"/>
                                        </p:tgtEl>
                                      </p:cBhvr>
                                    </p:cmd>
                                  </p:childTnLst>
                                </p:cTn>
                              </p:par>
                            </p:childTnLst>
                          </p:cTn>
                        </p:par>
                      </p:childTnLst>
                    </p:cTn>
                  </p:par>
                </p:childTnLst>
              </p:cTn>
              <p:nextCondLst>
                <p:cond evt="onClick" delay="0">
                  <p:tgtEl>
                    <p:spTgt spid="11"/>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415014" y="413077"/>
            <a:ext cx="9730949" cy="3903504"/>
          </a:xfrm>
          <a:prstGeom prst="rect">
            <a:avLst/>
          </a:prstGeom>
          <a:noFill/>
          <a:ln>
            <a:solidFill>
              <a:srgbClr val="0000FF"/>
            </a:solidFill>
          </a:ln>
        </p:spPr>
        <p:txBody>
          <a:bodyPr wrap="square" rtlCol="0">
            <a:spAutoFit/>
          </a:bodyPr>
          <a:lstStyle/>
          <a:p>
            <a:pPr algn="just">
              <a:lnSpc>
                <a:spcPct val="150000"/>
              </a:lnSpc>
              <a:defRPr/>
            </a:pPr>
            <a:r>
              <a:rPr lang="en-US" sz="2800" b="1" dirty="0">
                <a:solidFill>
                  <a:srgbClr val="0000FF"/>
                </a:solidFill>
                <a:latin typeface="Times New Roman" panose="02020603050405020304" pitchFamily="18" charset="0"/>
                <a:cs typeface="Times New Roman" panose="02020603050405020304" pitchFamily="18" charset="0"/>
              </a:rPr>
              <a:t>b. Thao </a:t>
            </a:r>
            <a:r>
              <a:rPr lang="en-US" sz="2800" b="1" dirty="0" err="1">
                <a:solidFill>
                  <a:srgbClr val="0000FF"/>
                </a:solidFill>
                <a:latin typeface="Times New Roman" panose="02020603050405020304" pitchFamily="18" charset="0"/>
                <a:cs typeface="Times New Roman" panose="02020603050405020304" pitchFamily="18" charset="0"/>
              </a:rPr>
              <a:t>tác</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lau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mặt</a:t>
            </a:r>
            <a:endParaRPr lang="en-US" sz="2000" b="1" dirty="0">
              <a:latin typeface="Times New Roman" panose="02020603050405020304" pitchFamily="18" charset="0"/>
              <a:cs typeface="Times New Roman" panose="02020603050405020304"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Chuẩn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bị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lang="en-US" sz="2800" noProof="0" dirty="0" err="1">
                <a:solidFill>
                  <a:prstClr val="black"/>
                </a:solidFill>
                <a:latin typeface="Times New Roman" panose="02020603050405020304" pitchFamily="18" charset="0"/>
                <a:cs typeface="Times New Roman" panose="02020603050405020304" pitchFamily="18" charset="0"/>
              </a:rPr>
              <a:t>Khay</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để</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k</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hăn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sạch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nên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sử</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dụng</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khăn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chữ</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nhật</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dài</a:t>
            </a:r>
            <a:r>
              <a:rPr lang="en-US" sz="2800" dirty="0">
                <a:solidFill>
                  <a:prstClr val="black"/>
                </a:solidFill>
                <a:latin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Rổ</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để</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khăn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dơ</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Giấy</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lau</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mũi</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lang="en-US" sz="2800" baseline="0" dirty="0" err="1">
                <a:solidFill>
                  <a:prstClr val="black"/>
                </a:solidFill>
                <a:latin typeface="Times New Roman" panose="02020603050405020304" pitchFamily="18" charset="0"/>
                <a:cs typeface="Times New Roman" panose="02020603050405020304" pitchFamily="18" charset="0"/>
              </a:rPr>
              <a:t>Ghế</a:t>
            </a:r>
            <a:r>
              <a:rPr lang="en-US" sz="2800" baseline="0" dirty="0">
                <a:solidFill>
                  <a:prstClr val="black"/>
                </a:solidFill>
                <a:latin typeface="Times New Roman" panose="02020603050405020304" pitchFamily="18" charset="0"/>
                <a:cs typeface="Times New Roman" panose="02020603050405020304" pitchFamily="18" charset="0"/>
              </a:rPr>
              <a:t> (</a:t>
            </a:r>
            <a:r>
              <a:rPr lang="en-US" sz="2800" baseline="0" dirty="0" err="1">
                <a:solidFill>
                  <a:prstClr val="black"/>
                </a:solidFill>
                <a:latin typeface="Times New Roman" panose="02020603050405020304" pitchFamily="18" charset="0"/>
                <a:cs typeface="Times New Roman" panose="02020603050405020304" pitchFamily="18" charset="0"/>
              </a:rPr>
              <a:t>nhóm</a:t>
            </a:r>
            <a:r>
              <a:rPr lang="en-US" sz="2800" dirty="0">
                <a:solidFill>
                  <a:prstClr val="black"/>
                </a:solidFill>
                <a:latin typeface="Times New Roman" panose="02020603050405020304" pitchFamily="18" charset="0"/>
                <a:cs typeface="Times New Roman" panose="02020603050405020304" pitchFamily="18" charset="0"/>
              </a:rPr>
              <a:t> 6-18 </a:t>
            </a:r>
            <a:r>
              <a:rPr lang="en-US" sz="2800" dirty="0" err="1">
                <a:solidFill>
                  <a:prstClr val="black"/>
                </a:solidFill>
                <a:latin typeface="Times New Roman" panose="02020603050405020304" pitchFamily="18" charset="0"/>
                <a:cs typeface="Times New Roman" panose="02020603050405020304" pitchFamily="18" charset="0"/>
              </a:rPr>
              <a:t>tháng</a:t>
            </a:r>
            <a:r>
              <a:rPr lang="en-US" sz="2800" dirty="0">
                <a:solidFill>
                  <a:prstClr val="black"/>
                </a:solidFill>
                <a:latin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07407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364214" y="324177"/>
            <a:ext cx="9730949" cy="5842497"/>
          </a:xfrm>
          <a:prstGeom prst="rect">
            <a:avLst/>
          </a:prstGeom>
          <a:noFill/>
          <a:ln>
            <a:solidFill>
              <a:srgbClr val="0000FF"/>
            </a:solidFill>
          </a:ln>
        </p:spPr>
        <p:txBody>
          <a:bodyPr wrap="square" rtlCol="0">
            <a:spAutoFit/>
          </a:bodyPr>
          <a:lstStyle/>
          <a:p>
            <a:pPr marL="0" marR="0" lvl="0" indent="0" algn="just" defTabSz="914400" rtl="0" eaLnBrk="1" fontAlgn="base" latinLnBrk="0" hangingPunct="1">
              <a:lnSpc>
                <a:spcPct val="150000"/>
              </a:lnSpc>
              <a:spcBef>
                <a:spcPct val="0"/>
              </a:spcBef>
              <a:spcAft>
                <a:spcPct val="0"/>
              </a:spcAft>
              <a:buClrTx/>
              <a:buSzTx/>
              <a:buFontTx/>
              <a:buNone/>
              <a:tabLst/>
              <a:defRPr/>
            </a:pPr>
            <a:r>
              <a:rPr lang="en-US" sz="2800" noProof="0" dirty="0">
                <a:solidFill>
                  <a:prstClr val="black"/>
                </a:solidFill>
                <a:latin typeface="Calibri"/>
              </a:rPr>
              <a:t>*</a:t>
            </a:r>
            <a:r>
              <a:rPr kumimoji="0" lang="en-US" sz="28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Tiến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p>
          <a:p>
            <a:pPr marL="457200" marR="0" lvl="0" indent="-457200" algn="just" defTabSz="914400" rtl="0" eaLnBrk="1" fontAlgn="base" latinLnBrk="0" hangingPunct="1">
              <a:lnSpc>
                <a:spcPct val="150000"/>
              </a:lnSpc>
              <a:spcBef>
                <a:spcPct val="0"/>
              </a:spcBef>
              <a:spcAft>
                <a:spcPct val="0"/>
              </a:spcAft>
              <a:buClrTx/>
              <a:buSzTx/>
              <a:buFont typeface="Wingdings" panose="05000000000000000000" pitchFamily="2" charset="2"/>
              <a:buChar char="Ø"/>
              <a:tabLst/>
              <a:defRPr/>
            </a:pPr>
            <a:r>
              <a:rPr lang="en-US" sz="2800" dirty="0" err="1">
                <a:solidFill>
                  <a:srgbClr val="FF0000"/>
                </a:solidFill>
                <a:latin typeface="Times New Roman" panose="02020603050405020304" pitchFamily="18" charset="0"/>
                <a:cs typeface="Times New Roman" panose="02020603050405020304" pitchFamily="18" charset="0"/>
              </a:rPr>
              <a:t>Nhà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trẻ</a:t>
            </a:r>
            <a:r>
              <a:rPr lang="en-US" sz="2800" dirty="0">
                <a:solidFill>
                  <a:srgbClr val="FF0000"/>
                </a:solidFill>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Cô</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là</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người</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thực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hiện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thao</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tác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lau</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mặt</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cho</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trẻ</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lang="en-US" sz="2800" baseline="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ngồi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ghế</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vừa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tầm</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đứng</a:t>
            </a:r>
            <a:r>
              <a:rPr lang="en-US" sz="2800" dirty="0">
                <a:solidFill>
                  <a:prstClr val="black"/>
                </a:solidFill>
                <a:latin typeface="Times New Roman" panose="02020603050405020304" pitchFamily="18" charset="0"/>
                <a:cs typeface="Times New Roman" panose="02020603050405020304" pitchFamily="18" charset="0"/>
              </a:rPr>
              <a:t>/</a:t>
            </a:r>
            <a:r>
              <a:rPr lang="en-US" sz="2800" dirty="0" err="1">
                <a:solidFill>
                  <a:prstClr val="black"/>
                </a:solidFill>
                <a:latin typeface="Times New Roman" panose="02020603050405020304" pitchFamily="18" charset="0"/>
                <a:cs typeface="Times New Roman" panose="02020603050405020304" pitchFamily="18" charset="0"/>
              </a:rPr>
              <a:t>ngồi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cạnh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đứng</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giữa</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2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chân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trong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lòng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lnSpc>
                <a:spcPct val="150000"/>
              </a:lnSpc>
              <a:buFont typeface="Wingdings" panose="05000000000000000000" pitchFamily="2" charset="2"/>
              <a:buChar char="Ø"/>
              <a:defRPr/>
            </a:pPr>
            <a:r>
              <a:rPr lang="en-US" sz="2800" dirty="0" err="1">
                <a:solidFill>
                  <a:srgbClr val="FF0000"/>
                </a:solidFill>
                <a:latin typeface="Times New Roman" panose="02020603050405020304" pitchFamily="18" charset="0"/>
                <a:cs typeface="Times New Roman" panose="02020603050405020304" pitchFamily="18" charset="0"/>
              </a:rPr>
              <a:t>Mẫu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a:t>
            </a:r>
          </a:p>
          <a:p>
            <a:pPr marL="457200" lvl="0" indent="-457200" algn="just">
              <a:lnSpc>
                <a:spcPct val="150000"/>
              </a:lnSpc>
              <a:buFontTx/>
              <a:buChar char="-"/>
              <a:defRPr/>
            </a:pP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tự</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thao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tác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lau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mặt</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lnSpc>
                <a:spcPct val="150000"/>
              </a:lnSpc>
              <a:buFontTx/>
              <a:buChar char="-"/>
              <a:defRPr/>
            </a:pPr>
            <a:r>
              <a:rPr lang="en-US" sz="2800" dirty="0" err="1">
                <a:solidFill>
                  <a:prstClr val="black"/>
                </a:solidFill>
                <a:latin typeface="Times New Roman" panose="02020603050405020304" pitchFamily="18" charset="0"/>
                <a:cs typeface="Times New Roman" panose="02020603050405020304" pitchFamily="18" charset="0"/>
              </a:rPr>
              <a:t>Trong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bao </a:t>
            </a:r>
            <a:r>
              <a:rPr lang="en-US" sz="2800" dirty="0" err="1">
                <a:solidFill>
                  <a:prstClr val="black"/>
                </a:solidFill>
                <a:latin typeface="Times New Roman" panose="02020603050405020304" pitchFamily="18" charset="0"/>
                <a:cs typeface="Times New Roman" panose="02020603050405020304" pitchFamily="18" charset="0"/>
              </a:rPr>
              <a:t>quát</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động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viên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khuyến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khích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đúng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các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bước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theo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quy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trình</a:t>
            </a:r>
            <a:r>
              <a:rPr lang="en-US" sz="2800" dirty="0">
                <a:solidFill>
                  <a:prstClr val="blac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305595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4000"/>
          </a:stretch>
        </a:blipFill>
        <a:effectLst/>
      </p:bgPr>
    </p:bg>
    <p:spTree>
      <p:nvGrpSpPr>
        <p:cNvPr id="1" name=""/>
        <p:cNvGrpSpPr/>
        <p:nvPr/>
      </p:nvGrpSpPr>
      <p:grpSpPr>
        <a:xfrm>
          <a:off x="0" y="0"/>
          <a:ext cx="0" cy="0"/>
          <a:chOff x="0" y="0"/>
          <a:chExt cx="0" cy="0"/>
        </a:xfrm>
      </p:grpSpPr>
      <p:sp>
        <p:nvSpPr>
          <p:cNvPr id="7" name="TextBox 6"/>
          <p:cNvSpPr txBox="1"/>
          <p:nvPr/>
        </p:nvSpPr>
        <p:spPr>
          <a:xfrm>
            <a:off x="488366" y="2931360"/>
            <a:ext cx="10758984" cy="1951496"/>
          </a:xfrm>
          <a:prstGeom prst="rect">
            <a:avLst/>
          </a:prstGeom>
          <a:noFill/>
        </p:spPr>
        <p:txBody>
          <a:bodyPr wrap="square" rtlCol="0">
            <a:spAutoFit/>
          </a:bodyPr>
          <a:lstStyle/>
          <a:p>
            <a:pPr marL="342900" indent="-342900" algn="just" fontAlgn="auto">
              <a:lnSpc>
                <a:spcPct val="150000"/>
              </a:lnSpc>
              <a:spcBef>
                <a:spcPts val="0"/>
              </a:spcBef>
              <a:spcAft>
                <a:spcPts val="0"/>
              </a:spcAft>
              <a:buFont typeface="Courier New" panose="02070309020205020404" pitchFamily="49" charset="0"/>
              <a:buChar char="o"/>
            </a:pPr>
            <a:r>
              <a:rPr lang="en-US" sz="2800" dirty="0" err="1">
                <a:latin typeface="Times New Roman" panose="02020603050405020304" pitchFamily="18" charset="0"/>
                <a:cs typeface="Times New Roman" panose="02020603050405020304" pitchFamily="18" charset="0"/>
              </a:rPr>
              <a:t>Tài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Bồi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nâng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mầm</a:t>
            </a:r>
            <a:r>
              <a:rPr lang="en-US" sz="2800" dirty="0">
                <a:latin typeface="Times New Roman" panose="02020603050405020304" pitchFamily="18" charset="0"/>
                <a:cs typeface="Times New Roman" panose="02020603050405020304" pitchFamily="18" charset="0"/>
              </a:rPr>
              <a:t> non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2019 - 2020.</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 xmlns:a16="http://schemas.microsoft.com/office/drawing/2014/main" id="{0AE5300E-8DC9-ACA1-5B22-4D8A19BE97E6}"/>
              </a:ext>
            </a:extLst>
          </p:cNvPr>
          <p:cNvSpPr txBox="1"/>
          <p:nvPr/>
        </p:nvSpPr>
        <p:spPr>
          <a:xfrm>
            <a:off x="32083" y="711702"/>
            <a:ext cx="11215267" cy="1951496"/>
          </a:xfrm>
          <a:prstGeom prst="rect">
            <a:avLst/>
          </a:prstGeom>
          <a:noFill/>
        </p:spPr>
        <p:txBody>
          <a:bodyPr wrap="square" rtlCol="0">
            <a:spAutoFit/>
          </a:bodyPr>
          <a:lstStyle/>
          <a:p>
            <a:pPr marL="800100" lvl="1" indent="-342900" algn="just" fontAlgn="auto">
              <a:lnSpc>
                <a:spcPct val="150000"/>
              </a:lnSpc>
              <a:spcBef>
                <a:spcPts val="0"/>
              </a:spcBef>
              <a:spcAft>
                <a:spcPts val="0"/>
              </a:spcAft>
              <a:buFont typeface="Courier New" panose="02070309020205020404" pitchFamily="49" charset="0"/>
              <a:buChar char="o"/>
            </a:pP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số 01/VBHN-BGDĐT ngày 13 tháng 4 năm 2021 của Bộ Giáo dục và Đào tạo về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b</a:t>
            </a:r>
            <a:r>
              <a:rPr lang="vi-VN" sz="2800" dirty="0">
                <a:latin typeface="Times New Roman" panose="02020603050405020304" pitchFamily="18" charset="0"/>
                <a:cs typeface="Times New Roman" panose="02020603050405020304" pitchFamily="18" charset="0"/>
              </a:rPr>
              <a:t>an hành Chương trình Giáo dục mầm non</a:t>
            </a:r>
            <a:r>
              <a:rPr lang="en-US" sz="2800" dirty="0">
                <a:latin typeface="Times New Roman" panose="02020603050405020304" pitchFamily="18" charset="0"/>
                <a:cs typeface="Times New Roman" panose="02020603050405020304" pitchFamily="18" charset="0"/>
              </a:rPr>
              <a:t>.</a:t>
            </a:r>
            <a:endParaRPr 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78598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194511" y="1031453"/>
            <a:ext cx="10003588" cy="5755422"/>
          </a:xfrm>
          <a:prstGeom prst="rect">
            <a:avLst/>
          </a:prstGeom>
          <a:noFill/>
          <a:ln>
            <a:solidFill>
              <a:srgbClr val="0000FF"/>
            </a:solidFill>
          </a:ln>
        </p:spPr>
        <p:txBody>
          <a:bodyPr wrap="square" rtlCol="0">
            <a:spAutoFit/>
          </a:bodyPr>
          <a:lstStyle/>
          <a:p>
            <a:pPr algn="just">
              <a:spcBef>
                <a:spcPts val="600"/>
              </a:spcBef>
              <a:spcAft>
                <a:spcPts val="600"/>
              </a:spcAft>
            </a:pPr>
            <a:r>
              <a:rPr lang="en-US" sz="2800" dirty="0">
                <a:latin typeface="Calibri" panose="020F0502020204030204" pitchFamily="34" charset="0"/>
                <a:cs typeface="Calibri" panose="020F0502020204030204" pitchFamily="34"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mũi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giấy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mũi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a:t>
            </a:r>
          </a:p>
          <a:p>
            <a:pPr marL="457200" indent="-4572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1: Rũ khăn, cô trải khăn lên 2 lòng bàn tay, đỡ khăn bằng lòng bàn tay và cổ tay.</a:t>
            </a:r>
            <a:endParaRPr lang="en-US" sz="2800" dirty="0">
              <a:latin typeface="Times New Roman" panose="02020603050405020304" pitchFamily="18" charset="0"/>
              <a:cs typeface="Times New Roman" panose="02020603050405020304" pitchFamily="18" charset="0"/>
            </a:endParaRPr>
          </a:p>
          <a:p>
            <a:pPr marL="457200" indent="-4572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2: Dùng ngón tay trỏ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ngón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cái</a:t>
            </a:r>
            <a:r>
              <a:rPr lang="vi-VN" sz="2800" dirty="0">
                <a:latin typeface="Times New Roman" panose="02020603050405020304" pitchFamily="18" charset="0"/>
                <a:cs typeface="Times New Roman" panose="02020603050405020304" pitchFamily="18" charset="0"/>
              </a:rPr>
              <a:t> lau mắt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ngoài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vi-VN"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457200" indent="-4572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3: Dịch khăn lau sống mũi</a:t>
            </a:r>
            <a:r>
              <a:rPr lang="en-US" sz="2800" dirty="0">
                <a:latin typeface="Times New Roman" panose="02020603050405020304" pitchFamily="18" charset="0"/>
                <a:cs typeface="Times New Roman" panose="02020603050405020304" pitchFamily="18" charset="0"/>
              </a:rPr>
              <a:t>.</a:t>
            </a:r>
          </a:p>
          <a:p>
            <a:pPr marL="457200" indent="-4572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4: Dịch khăn lau miệng</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cằm</a:t>
            </a:r>
            <a:r>
              <a:rPr lang="en-US" sz="2800" dirty="0">
                <a:latin typeface="Times New Roman" panose="02020603050405020304" pitchFamily="18" charset="0"/>
                <a:cs typeface="Times New Roman" panose="02020603050405020304" pitchFamily="18" charset="0"/>
              </a:rPr>
              <a:t>.</a:t>
            </a:r>
          </a:p>
          <a:p>
            <a:pPr marL="457200" indent="-4572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a:t>
            </a:r>
            <a:r>
              <a:rPr lang="en-US" sz="2800" dirty="0">
                <a:latin typeface="Times New Roman" panose="02020603050405020304" pitchFamily="18" charset="0"/>
                <a:cs typeface="Times New Roman" panose="02020603050405020304" pitchFamily="18" charset="0"/>
              </a:rPr>
              <a:t>5</a:t>
            </a:r>
            <a:r>
              <a:rPr lang="vi-VN" sz="2800" dirty="0">
                <a:latin typeface="Times New Roman" panose="02020603050405020304" pitchFamily="18" charset="0"/>
                <a:cs typeface="Times New Roman" panose="02020603050405020304" pitchFamily="18" charset="0"/>
              </a:rPr>
              <a:t>: Dịch khăn lau trán má bên trái, bên 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ngắn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a:t>
            </a:r>
          </a:p>
          <a:p>
            <a:pPr marL="457200" indent="-457200" algn="just">
              <a:spcBef>
                <a:spcPts val="600"/>
              </a:spcBef>
              <a:spcAft>
                <a:spcPts val="600"/>
              </a:spcAft>
              <a:buFontTx/>
              <a:buChar char="-"/>
            </a:pPr>
            <a:r>
              <a:rPr lang="vi-VN" sz="2800" dirty="0">
                <a:latin typeface="Times New Roman" panose="02020603050405020304" pitchFamily="18" charset="0"/>
                <a:cs typeface="Times New Roman" panose="02020603050405020304" pitchFamily="18" charset="0"/>
              </a:rPr>
              <a:t>Bước </a:t>
            </a:r>
            <a:r>
              <a:rPr lang="en-US" sz="2800" dirty="0">
                <a:latin typeface="Times New Roman" panose="02020603050405020304" pitchFamily="18" charset="0"/>
                <a:cs typeface="Times New Roman" panose="02020603050405020304" pitchFamily="18" charset="0"/>
              </a:rPr>
              <a:t>6</a:t>
            </a:r>
            <a:r>
              <a:rPr lang="vi-VN" sz="2800" dirty="0">
                <a:latin typeface="Times New Roman" panose="02020603050405020304" pitchFamily="18" charset="0"/>
                <a:cs typeface="Times New Roman" panose="02020603050405020304" pitchFamily="18" charset="0"/>
              </a:rPr>
              <a:t>: Gấp khăn lau gáy cổ</a:t>
            </a:r>
            <a:endParaRPr lang="en-US" sz="2800" dirty="0">
              <a:latin typeface="Times New Roman" panose="02020603050405020304" pitchFamily="18" charset="0"/>
              <a:cs typeface="Times New Roman" panose="02020603050405020304" pitchFamily="18" charset="0"/>
            </a:endParaRPr>
          </a:p>
        </p:txBody>
      </p:sp>
      <p:sp>
        <p:nvSpPr>
          <p:cNvPr id="2" name="Content Placeholder 2">
            <a:extLst>
              <a:ext uri="{FF2B5EF4-FFF2-40B4-BE49-F238E27FC236}">
                <a16:creationId xmlns="" xmlns:a16="http://schemas.microsoft.com/office/drawing/2014/main" id="{B183E438-3072-A785-3696-3FBC688EB2A6}"/>
              </a:ext>
            </a:extLst>
          </p:cNvPr>
          <p:cNvSpPr>
            <a:spLocks noGrp="1"/>
          </p:cNvSpPr>
          <p:nvPr>
            <p:ph idx="1"/>
          </p:nvPr>
        </p:nvSpPr>
        <p:spPr>
          <a:xfrm>
            <a:off x="194510" y="168126"/>
            <a:ext cx="10003589" cy="706517"/>
          </a:xfrm>
        </p:spPr>
        <p:style>
          <a:lnRef idx="1">
            <a:schemeClr val="accent6"/>
          </a:lnRef>
          <a:fillRef idx="2">
            <a:schemeClr val="accent6"/>
          </a:fillRef>
          <a:effectRef idx="1">
            <a:schemeClr val="accent6"/>
          </a:effectRef>
          <a:fontRef idx="minor">
            <a:schemeClr val="dk1"/>
          </a:fontRef>
        </p:style>
        <p:txBody>
          <a:bodyPr/>
          <a:lstStyle/>
          <a:p>
            <a:pPr marL="0" indent="0" algn="ctr">
              <a:buNone/>
            </a:pPr>
            <a:r>
              <a:rPr lang="en-US" b="1" dirty="0" err="1">
                <a:solidFill>
                  <a:srgbClr val="0000FF"/>
                </a:solidFill>
                <a:latin typeface="Calibri" panose="020F0502020204030204" pitchFamily="34" charset="0"/>
                <a:cs typeface="Calibri" panose="020F0502020204030204" pitchFamily="34" charset="0"/>
              </a:rPr>
              <a:t>Quy</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trình</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lau</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mặt</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cho</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trẻ</a:t>
            </a:r>
            <a:endParaRPr lang="en-US" b="1" dirty="0">
              <a:solidFill>
                <a:srgbClr val="0000FF"/>
              </a:solidFill>
              <a:latin typeface="Calibri" panose="020F0502020204030204" pitchFamily="34" charset="0"/>
              <a:cs typeface="Calibri" panose="020F0502020204030204" pitchFamily="34"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17732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427714" y="451177"/>
            <a:ext cx="9730949" cy="3903504"/>
          </a:xfrm>
          <a:prstGeom prst="rect">
            <a:avLst/>
          </a:prstGeom>
          <a:noFill/>
          <a:ln>
            <a:solidFill>
              <a:srgbClr val="0000FF"/>
            </a:solidFill>
          </a:ln>
        </p:spPr>
        <p:txBody>
          <a:bodyPr wrap="square" rtlCol="0">
            <a:spAutoFit/>
          </a:bodyPr>
          <a:lstStyle/>
          <a:p>
            <a:pPr algn="just">
              <a:lnSpc>
                <a:spcPct val="150000"/>
              </a:lnSpc>
              <a:defRPr/>
            </a:pPr>
            <a:r>
              <a:rPr lang="en-US" sz="2800" b="1" dirty="0">
                <a:solidFill>
                  <a:srgbClr val="0000FF"/>
                </a:solidFill>
                <a:latin typeface="Calibri" panose="020F0502020204030204" pitchFamily="34" charset="0"/>
                <a:cs typeface="Calibri" panose="020F0502020204030204" pitchFamily="34" charset="0"/>
              </a:rPr>
              <a:t>c. </a:t>
            </a:r>
            <a:r>
              <a:rPr lang="en-US" sz="2800" b="1" dirty="0" err="1">
                <a:solidFill>
                  <a:srgbClr val="0000FF"/>
                </a:solidFill>
                <a:latin typeface="Times New Roman" panose="02020603050405020304" pitchFamily="18" charset="0"/>
                <a:cs typeface="Times New Roman" panose="02020603050405020304" pitchFamily="18" charset="0"/>
              </a:rPr>
              <a:t>Vệ</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sinh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răng</a:t>
            </a:r>
            <a:endParaRPr lang="en-US" sz="2000" b="1" dirty="0">
              <a:latin typeface="Times New Roman" panose="02020603050405020304" pitchFamily="18" charset="0"/>
              <a:cs typeface="Times New Roman" panose="02020603050405020304"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defRPr/>
            </a:pPr>
            <a:r>
              <a:rPr lang="en-US" sz="2800" dirty="0">
                <a:solidFill>
                  <a:prstClr val="black"/>
                </a:solidFill>
                <a:latin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Chuẩn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bị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Bàn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chải</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đánh</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răng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sạch</a:t>
            </a:r>
            <a:r>
              <a:rPr lang="en-US" sz="2800" dirty="0">
                <a:solidFill>
                  <a:prstClr val="black"/>
                </a:solidFill>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Ly/ca.</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Kem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đánh</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răng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Bồn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rửa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vòi</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nước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sạch</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9314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313414" y="260677"/>
            <a:ext cx="9730949" cy="5755422"/>
          </a:xfrm>
          <a:prstGeom prst="rect">
            <a:avLst/>
          </a:prstGeom>
          <a:noFill/>
          <a:ln>
            <a:solidFill>
              <a:srgbClr val="0000FF"/>
            </a:solidFill>
          </a:ln>
        </p:spPr>
        <p:txBody>
          <a:bodyPr wrap="square" rtlCol="0">
            <a:spAutoFit/>
          </a:bodyPr>
          <a:lstStyle/>
          <a:p>
            <a:pPr marL="0" marR="0" lvl="0" indent="0" algn="just" defTabSz="914400" rtl="0" eaLnBrk="1" fontAlgn="base" latinLnBrk="0" hangingPunct="1">
              <a:spcBef>
                <a:spcPts val="60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Tiến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p>
          <a:p>
            <a:pPr marL="457200" marR="0" lvl="0" indent="-457200" algn="just" defTabSz="914400" rtl="0" eaLnBrk="1" fontAlgn="base" latinLnBrk="0" hangingPunct="1">
              <a:spcBef>
                <a:spcPts val="600"/>
              </a:spcBef>
              <a:spcAft>
                <a:spcPts val="600"/>
              </a:spcAft>
              <a:buClrTx/>
              <a:buSzTx/>
              <a:buFont typeface="Wingdings" panose="05000000000000000000" pitchFamily="2" charset="2"/>
              <a:buChar char="Ø"/>
              <a:tabLst/>
              <a:defRPr/>
            </a:pPr>
            <a:r>
              <a:rPr kumimoji="0" lang="en-US" sz="28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trẻ</a:t>
            </a:r>
            <a:r>
              <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Đối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với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dưới</a:t>
            </a:r>
            <a:r>
              <a:rPr lang="en-US" sz="2800" dirty="0">
                <a:solidFill>
                  <a:prstClr val="black"/>
                </a:solidFill>
                <a:latin typeface="Times New Roman" panose="02020603050405020304" pitchFamily="18" charset="0"/>
                <a:cs typeface="Times New Roman" panose="02020603050405020304" pitchFamily="18" charset="0"/>
              </a:rPr>
              <a:t> 18 </a:t>
            </a:r>
            <a:r>
              <a:rPr lang="en-US" sz="2800" dirty="0" err="1">
                <a:solidFill>
                  <a:prstClr val="black"/>
                </a:solidFill>
                <a:latin typeface="Times New Roman" panose="02020603050405020304" pitchFamily="18" charset="0"/>
                <a:cs typeface="Times New Roman" panose="02020603050405020304" pitchFamily="18" charset="0"/>
              </a:rPr>
              <a:t>tháng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sau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bữa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ăn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uống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nước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để</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sạch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miệng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đảm</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bảo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đã</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hết</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thức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ăn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trong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miệng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Đối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với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19-36 </a:t>
            </a:r>
            <a:r>
              <a:rPr lang="en-US" sz="2800" dirty="0" err="1">
                <a:solidFill>
                  <a:prstClr val="black"/>
                </a:solidFill>
                <a:latin typeface="Times New Roman" panose="02020603050405020304" pitchFamily="18" charset="0"/>
                <a:cs typeface="Times New Roman" panose="02020603050405020304" pitchFamily="18" charset="0"/>
              </a:rPr>
              <a:t>tháng</a:t>
            </a:r>
            <a:r>
              <a:rPr lang="en-US" sz="2800" dirty="0">
                <a:solidFill>
                  <a:prstClr val="black"/>
                </a:solidFill>
                <a:latin typeface="Times New Roman" panose="02020603050405020304" pitchFamily="18" charset="0"/>
                <a:cs typeface="Times New Roman" panose="02020603050405020304" pitchFamily="18" charset="0"/>
              </a:rPr>
              <a:t>: Sau </a:t>
            </a:r>
            <a:r>
              <a:rPr lang="en-US" sz="2800" dirty="0" err="1">
                <a:solidFill>
                  <a:prstClr val="black"/>
                </a:solidFill>
                <a:latin typeface="Times New Roman" panose="02020603050405020304" pitchFamily="18" charset="0"/>
                <a:cs typeface="Times New Roman" panose="02020603050405020304" pitchFamily="18" charset="0"/>
              </a:rPr>
              <a:t>bữa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ăn</a:t>
            </a:r>
            <a:r>
              <a:rPr lang="en-US" sz="2800" dirty="0">
                <a:solidFill>
                  <a:prstClr val="black"/>
                </a:solidFill>
                <a:latin typeface="Times New Roman" panose="02020603050405020304" pitchFamily="18" charset="0"/>
                <a:cs typeface="Times New Roman" panose="02020603050405020304" pitchFamily="18" charset="0"/>
              </a:rPr>
              <a:t> 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ô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hướng</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dẫn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cho</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trẻ</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súc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miệng</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bằng</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nước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sạch</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nước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uống</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vì</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trẻ</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ở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lứa</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tuổi</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này</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chưa</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ý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thức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cao</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nên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có</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thể</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trẻ</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sẽ</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nuốt</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nước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súc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miệng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 typeface="Wingdings" panose="05000000000000000000" pitchFamily="2" charset="2"/>
              <a:buChar char="Ø"/>
              <a:defRPr/>
            </a:pPr>
            <a:r>
              <a:rPr lang="en-US" sz="2800" dirty="0" err="1">
                <a:solidFill>
                  <a:srgbClr val="FF0000"/>
                </a:solidFill>
                <a:latin typeface="Times New Roman" panose="02020603050405020304" pitchFamily="18" charset="0"/>
                <a:cs typeface="Times New Roman" panose="02020603050405020304" pitchFamily="18" charset="0"/>
              </a:rPr>
              <a:t>Mẫu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tự</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thao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tác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đánh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răng</a:t>
            </a:r>
            <a:r>
              <a:rPr lang="en-US" sz="2800" dirty="0">
                <a:solidFill>
                  <a:prstClr val="black"/>
                </a:solidFill>
                <a:latin typeface="Times New Roman" panose="02020603050405020304" pitchFamily="18" charset="0"/>
                <a:cs typeface="Times New Roman" panose="02020603050405020304" pitchFamily="18" charset="0"/>
              </a:rPr>
              <a:t>.</a:t>
            </a:r>
          </a:p>
          <a:p>
            <a:pPr marL="457200" lvl="0" indent="-457200" algn="just">
              <a:spcBef>
                <a:spcPts val="600"/>
              </a:spcBef>
              <a:spcAft>
                <a:spcPts val="600"/>
              </a:spcAft>
              <a:buFontTx/>
              <a:buChar char="-"/>
              <a:defRPr/>
            </a:pPr>
            <a:r>
              <a:rPr lang="en-US" sz="2800" dirty="0" err="1">
                <a:solidFill>
                  <a:prstClr val="black"/>
                </a:solidFill>
                <a:latin typeface="Times New Roman" panose="02020603050405020304" pitchFamily="18" charset="0"/>
                <a:cs typeface="Times New Roman" panose="02020603050405020304" pitchFamily="18" charset="0"/>
              </a:rPr>
              <a:t>Trong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bao </a:t>
            </a:r>
            <a:r>
              <a:rPr lang="en-US" sz="2800" dirty="0" err="1">
                <a:solidFill>
                  <a:prstClr val="black"/>
                </a:solidFill>
                <a:latin typeface="Times New Roman" panose="02020603050405020304" pitchFamily="18" charset="0"/>
                <a:cs typeface="Times New Roman" panose="02020603050405020304" pitchFamily="18" charset="0"/>
              </a:rPr>
              <a:t>quát</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động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viên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khuyến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khích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đúng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các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bước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theo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quy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trình</a:t>
            </a:r>
            <a:r>
              <a:rPr lang="en-US" sz="2800" dirty="0">
                <a:solidFill>
                  <a:prstClr val="blac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363245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219910" y="961269"/>
            <a:ext cx="9889289" cy="6032421"/>
          </a:xfrm>
          <a:prstGeom prst="rect">
            <a:avLst/>
          </a:prstGeom>
          <a:noFill/>
          <a:ln>
            <a:solidFill>
              <a:srgbClr val="0000FF"/>
            </a:solidFill>
          </a:ln>
        </p:spPr>
        <p:txBody>
          <a:bodyPr wrap="square" rtlCol="0">
            <a:spAutoFit/>
          </a:bodyPr>
          <a:lstStyle/>
          <a:p>
            <a:pPr algn="just">
              <a:spcBef>
                <a:spcPts val="600"/>
              </a:spcBef>
              <a:spcAft>
                <a:spcPts val="600"/>
              </a:spcAft>
            </a:pPr>
            <a:r>
              <a:rPr lang="en-US" sz="2800" dirty="0">
                <a:latin typeface="Calibri" panose="020F0502020204030204" pitchFamily="34" charset="0"/>
                <a:cs typeface="Calibri" panose="020F0502020204030204" pitchFamily="34" charset="0"/>
              </a:rPr>
              <a:t>- </a:t>
            </a:r>
            <a:r>
              <a:rPr lang="vi-VN" sz="2800" dirty="0">
                <a:latin typeface="Calibri" panose="020F0502020204030204" pitchFamily="34" charset="0"/>
                <a:cs typeface="Calibri" panose="020F0502020204030204" pitchFamily="34" charset="0"/>
              </a:rPr>
              <a:t>Bước 1: </a:t>
            </a:r>
            <a:r>
              <a:rPr lang="vi-VN" sz="2800" dirty="0">
                <a:latin typeface="+mj-lt"/>
                <a:cs typeface="Calibri" panose="020F0502020204030204" pitchFamily="34" charset="0"/>
              </a:rPr>
              <a:t>Rửa </a:t>
            </a:r>
            <a:r>
              <a:rPr lang="vi-VN" sz="2800" dirty="0">
                <a:latin typeface="Times New Roman" panose="02020603050405020304" pitchFamily="18" charset="0"/>
                <a:cs typeface="Times New Roman" panose="02020603050405020304" pitchFamily="18" charset="0"/>
              </a:rPr>
              <a:t>sạch bàn chải, lấy lượng kem đánh răng nhỏ như hạt đậu.</a:t>
            </a:r>
          </a:p>
          <a:p>
            <a:pPr algn="just">
              <a:spcBef>
                <a:spcPts val="600"/>
              </a:spcBef>
              <a:spcAft>
                <a:spcPts val="600"/>
              </a:spcAft>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Bước 2: Súc miệng với nước sạch trước</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Bước 3: Dùng bàn chải để làm sạch mặt ngoài của răng. Chải đều tay từ hàm trên đến hàm dưới, hàm trên chải hất xuống, hàm dưới chải hất lên hoặc xoay tròn bàn chải.</a:t>
            </a:r>
            <a:endParaRPr lang="en-US" sz="2800"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Bước 4: Chải mặt trong của hàm. Chải tất cả các răng hàm trên và dưới bằng cách di chuyển bàn chải lên xuống hoặc xoay. </a:t>
            </a:r>
          </a:p>
          <a:p>
            <a:pPr algn="just">
              <a:spcBef>
                <a:spcPts val="600"/>
              </a:spcBef>
              <a:spcAft>
                <a:spcPts val="600"/>
              </a:spcAft>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Bước 5: Làm sạch lưỡi bằng cách dùng mặt sau của bàn chải và kéo từ trong ra ngoài.</a:t>
            </a:r>
          </a:p>
          <a:p>
            <a:pPr algn="just">
              <a:spcBef>
                <a:spcPts val="600"/>
              </a:spcBef>
              <a:spcAft>
                <a:spcPts val="600"/>
              </a:spcAft>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Bước 6: Súc miệng bằng nước sạch để loại bỏ hết kem đánh răng trong miệng. Sau đó rửa sạch bàn chải.</a:t>
            </a:r>
          </a:p>
        </p:txBody>
      </p:sp>
      <p:sp>
        <p:nvSpPr>
          <p:cNvPr id="2" name="Content Placeholder 2">
            <a:extLst>
              <a:ext uri="{FF2B5EF4-FFF2-40B4-BE49-F238E27FC236}">
                <a16:creationId xmlns="" xmlns:a16="http://schemas.microsoft.com/office/drawing/2014/main" id="{B183E438-3072-A785-3696-3FBC688EB2A6}"/>
              </a:ext>
            </a:extLst>
          </p:cNvPr>
          <p:cNvSpPr>
            <a:spLocks noGrp="1"/>
          </p:cNvSpPr>
          <p:nvPr>
            <p:ph idx="1"/>
          </p:nvPr>
        </p:nvSpPr>
        <p:spPr>
          <a:xfrm>
            <a:off x="219911" y="147781"/>
            <a:ext cx="9889288" cy="706517"/>
          </a:xfrm>
        </p:spPr>
        <p:style>
          <a:lnRef idx="1">
            <a:schemeClr val="accent6"/>
          </a:lnRef>
          <a:fillRef idx="2">
            <a:schemeClr val="accent6"/>
          </a:fillRef>
          <a:effectRef idx="1">
            <a:schemeClr val="accent6"/>
          </a:effectRef>
          <a:fontRef idx="minor">
            <a:schemeClr val="dk1"/>
          </a:fontRef>
        </p:style>
        <p:txBody>
          <a:bodyPr/>
          <a:lstStyle/>
          <a:p>
            <a:pPr marL="0" indent="0" algn="ctr">
              <a:buNone/>
            </a:pPr>
            <a:r>
              <a:rPr lang="en-US" b="1" dirty="0" err="1">
                <a:solidFill>
                  <a:srgbClr val="0000FF"/>
                </a:solidFill>
                <a:latin typeface="Calibri" panose="020F0502020204030204" pitchFamily="34" charset="0"/>
                <a:cs typeface="Calibri" panose="020F0502020204030204" pitchFamily="34" charset="0"/>
              </a:rPr>
              <a:t>Quy</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trình</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đánh</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răng</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cho</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trẻ</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mẫu</a:t>
            </a:r>
            <a:r>
              <a:rPr lang="en-US" b="1" dirty="0">
                <a:solidFill>
                  <a:srgbClr val="0000FF"/>
                </a:solidFill>
                <a:latin typeface="Calibri" panose="020F0502020204030204" pitchFamily="34" charset="0"/>
                <a:cs typeface="Calibri" panose="020F0502020204030204" pitchFamily="34" charset="0"/>
              </a:rPr>
              <a:t> </a:t>
            </a:r>
            <a:r>
              <a:rPr lang="en-US" b="1" dirty="0" err="1">
                <a:solidFill>
                  <a:srgbClr val="0000FF"/>
                </a:solidFill>
                <a:latin typeface="Calibri" panose="020F0502020204030204" pitchFamily="34" charset="0"/>
                <a:cs typeface="Calibri" panose="020F0502020204030204" pitchFamily="34" charset="0"/>
              </a:rPr>
              <a:t>giáo</a:t>
            </a:r>
            <a:endParaRPr lang="en-US" b="1" dirty="0">
              <a:solidFill>
                <a:srgbClr val="0000FF"/>
              </a:solidFill>
              <a:latin typeface="Calibri" panose="020F0502020204030204" pitchFamily="34" charset="0"/>
              <a:cs typeface="Calibri" panose="020F0502020204030204" pitchFamily="34"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68386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194511" y="1027442"/>
            <a:ext cx="9774988" cy="5909310"/>
          </a:xfrm>
          <a:prstGeom prst="rect">
            <a:avLst/>
          </a:prstGeom>
          <a:noFill/>
          <a:ln>
            <a:solidFill>
              <a:srgbClr val="0000FF"/>
            </a:solidFill>
          </a:ln>
        </p:spPr>
        <p:txBody>
          <a:bodyPr wrap="square" rtlCol="0">
            <a:spAutoFit/>
          </a:bodyPr>
          <a:lstStyle/>
          <a:p>
            <a:pPr algn="just">
              <a:lnSpc>
                <a:spcPct val="150000"/>
              </a:lnSpc>
            </a:pPr>
            <a:r>
              <a:rPr lang="en-US" sz="2800" dirty="0">
                <a:latin typeface="Calibri" panose="020F0502020204030204" pitchFamily="34" charset="0"/>
                <a:cs typeface="Calibri" panose="020F0502020204030204" pitchFamily="34" charset="0"/>
              </a:rPr>
              <a:t>- </a:t>
            </a:r>
            <a:r>
              <a:rPr lang="vi-VN" sz="2800" dirty="0">
                <a:latin typeface="Times New Roman" panose="02020603050405020304" pitchFamily="18" charset="0"/>
                <a:cs typeface="Times New Roman" panose="02020603050405020304" pitchFamily="18" charset="0"/>
              </a:rPr>
              <a:t>Thời điểm thích hợp cho trẻ tập đánh r</a:t>
            </a:r>
            <a:r>
              <a:rPr lang="en-US" sz="2800" dirty="0">
                <a:latin typeface="Times New Roman" panose="02020603050405020304" pitchFamily="18" charset="0"/>
                <a:cs typeface="Times New Roman" panose="02020603050405020304" pitchFamily="18" charset="0"/>
              </a:rPr>
              <a:t>ă</a:t>
            </a:r>
            <a:r>
              <a:rPr lang="vi-VN" sz="2800" dirty="0">
                <a:latin typeface="Times New Roman" panose="02020603050405020304" pitchFamily="18" charset="0"/>
                <a:cs typeface="Times New Roman" panose="02020603050405020304" pitchFamily="18" charset="0"/>
              </a:rPr>
              <a:t>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MG 3-4 </a:t>
            </a:r>
            <a:r>
              <a:rPr lang="en-US" sz="2800" dirty="0" err="1">
                <a:latin typeface="Times New Roman" panose="02020603050405020304" pitchFamily="18" charset="0"/>
                <a:cs typeface="Times New Roman" panose="02020603050405020304" pitchFamily="18" charset="0"/>
              </a:rPr>
              <a:t>tuổi</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là bắt đầu dạy đánh răng hàng 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dậy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bữa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ăn</a:t>
            </a:r>
            <a:r>
              <a:rPr lang="en-US" sz="2800"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Lựa chọn bàn chải, kem đánh răng phù hợp cho trẻ</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bàn chải có lông mềm, kích thước phù hợp và hình dáng bắt mắt để thu hút trẻ. Kem đánh răng nên chọn loại có mùi thơm và dễ đánh để trẻ thích thú với việc đánh răng hơn.</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Nên thay bàn chải đánh răng 3 tháng 1 lần hoặc khi thấy bàn chải đã bị sờn, xơ cứng.</a:t>
            </a:r>
          </a:p>
        </p:txBody>
      </p:sp>
      <p:sp>
        <p:nvSpPr>
          <p:cNvPr id="2" name="Content Placeholder 2">
            <a:extLst>
              <a:ext uri="{FF2B5EF4-FFF2-40B4-BE49-F238E27FC236}">
                <a16:creationId xmlns="" xmlns:a16="http://schemas.microsoft.com/office/drawing/2014/main" id="{B183E438-3072-A785-3696-3FBC688EB2A6}"/>
              </a:ext>
            </a:extLst>
          </p:cNvPr>
          <p:cNvSpPr>
            <a:spLocks noGrp="1"/>
          </p:cNvSpPr>
          <p:nvPr>
            <p:ph idx="1"/>
          </p:nvPr>
        </p:nvSpPr>
        <p:spPr>
          <a:xfrm>
            <a:off x="194510" y="173181"/>
            <a:ext cx="9774989" cy="706517"/>
          </a:xfrm>
        </p:spPr>
        <p:style>
          <a:lnRef idx="1">
            <a:schemeClr val="accent6"/>
          </a:lnRef>
          <a:fillRef idx="2">
            <a:schemeClr val="accent6"/>
          </a:fillRef>
          <a:effectRef idx="1">
            <a:schemeClr val="accent6"/>
          </a:effectRef>
          <a:fontRef idx="minor">
            <a:schemeClr val="dk1"/>
          </a:fontRef>
        </p:style>
        <p:txBody>
          <a:bodyPr/>
          <a:lstStyle/>
          <a:p>
            <a:pPr marL="0" indent="0" algn="ctr">
              <a:buNone/>
            </a:pPr>
            <a:r>
              <a:rPr lang="vi-VN" b="1" dirty="0">
                <a:solidFill>
                  <a:srgbClr val="0000FF"/>
                </a:solidFill>
                <a:latin typeface="Calibri" panose="020F0502020204030204" pitchFamily="34" charset="0"/>
                <a:cs typeface="Calibri" panose="020F0502020204030204" pitchFamily="34" charset="0"/>
              </a:rPr>
              <a:t>Những lưu ý khi vệ sinh răng miệng cho trẻ mầm non</a:t>
            </a: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16280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453114" y="362277"/>
            <a:ext cx="9730949" cy="3903504"/>
          </a:xfrm>
          <a:prstGeom prst="rect">
            <a:avLst/>
          </a:prstGeom>
          <a:noFill/>
          <a:ln>
            <a:solidFill>
              <a:srgbClr val="0000FF"/>
            </a:solidFill>
          </a:ln>
        </p:spPr>
        <p:txBody>
          <a:bodyPr wrap="square" rtlCol="0">
            <a:spAutoFit/>
          </a:bodyPr>
          <a:lstStyle/>
          <a:p>
            <a:pPr algn="just">
              <a:lnSpc>
                <a:spcPct val="150000"/>
              </a:lnSpc>
              <a:defRPr/>
            </a:pPr>
            <a:r>
              <a:rPr lang="en-US" sz="2800" b="1" dirty="0">
                <a:solidFill>
                  <a:srgbClr val="0000FF"/>
                </a:solidFill>
                <a:latin typeface="Calibri" panose="020F0502020204030204" pitchFamily="34" charset="0"/>
                <a:cs typeface="Calibri" panose="020F0502020204030204" pitchFamily="34" charset="0"/>
              </a:rPr>
              <a:t>d. </a:t>
            </a:r>
            <a:r>
              <a:rPr lang="en-US" sz="2800" b="1" dirty="0" err="1">
                <a:solidFill>
                  <a:srgbClr val="0000FF"/>
                </a:solidFill>
                <a:latin typeface="Times New Roman" panose="02020603050405020304" pitchFamily="18" charset="0"/>
                <a:cs typeface="Times New Roman" panose="02020603050405020304" pitchFamily="18" charset="0"/>
              </a:rPr>
              <a:t>Vệ</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sinh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sau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khi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trẻ</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vệ</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sinh</a:t>
            </a:r>
            <a:endParaRPr lang="en-US" sz="2000" b="1" dirty="0">
              <a:solidFill>
                <a:srgbClr val="0000FF"/>
              </a:solidFill>
              <a:latin typeface="Times New Roman" panose="02020603050405020304" pitchFamily="18" charset="0"/>
              <a:cs typeface="Times New Roman" panose="02020603050405020304"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Chuẩn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bị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Vòi</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nước</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loại</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vòi</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xịt</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nhẹ</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vòi</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sen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Xà</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phòng</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Giấy</a:t>
            </a:r>
            <a:r>
              <a:rPr lang="en-US" sz="2800" dirty="0">
                <a:solidFill>
                  <a:prstClr val="black"/>
                </a:solidFill>
                <a:latin typeface="Times New Roman" panose="02020603050405020304" pitchFamily="18" charset="0"/>
                <a:cs typeface="Times New Roman" panose="02020603050405020304" pitchFamily="18" charset="0"/>
              </a:rPr>
              <a:t>.</a:t>
            </a:r>
          </a:p>
          <a:p>
            <a:pPr marL="457200" marR="0" lvl="0" indent="-457200" algn="just" defTabSz="914400" rtl="0" eaLnBrk="1" fontAlgn="base" latinLnBrk="0" hangingPunct="1">
              <a:lnSpc>
                <a:spcPct val="150000"/>
              </a:lnSpc>
              <a:spcBef>
                <a:spcPct val="0"/>
              </a:spcBef>
              <a:spcAft>
                <a:spcPct val="0"/>
              </a:spcAft>
              <a:buClrTx/>
              <a:buSzTx/>
              <a:buFontTx/>
              <a:buChar char="-"/>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Ghế</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rửa</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6583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275314" y="260677"/>
            <a:ext cx="9730949" cy="6488828"/>
          </a:xfrm>
          <a:prstGeom prst="rect">
            <a:avLst/>
          </a:prstGeom>
          <a:noFill/>
          <a:ln>
            <a:solidFill>
              <a:srgbClr val="0000FF"/>
            </a:solidFill>
          </a:ln>
        </p:spPr>
        <p:txBody>
          <a:bodyPr wrap="square" rtlCol="0">
            <a:spAutoFit/>
          </a:bodyPr>
          <a:lstStyle/>
          <a:p>
            <a:pPr marL="0" marR="0" lvl="0" indent="0" algn="just" defTabSz="914400" rtl="0" eaLnBrk="1" fontAlgn="base" latinLnBrk="0" hangingPunct="1">
              <a:lnSpc>
                <a:spcPct val="150000"/>
              </a:lnSpc>
              <a:spcBef>
                <a:spcPts val="0"/>
              </a:spcBef>
              <a:spcAft>
                <a:spcPts val="0"/>
              </a:spcAft>
              <a:buClrTx/>
              <a:buSzTx/>
              <a:buFontTx/>
              <a:buNone/>
              <a:tabLst/>
              <a:defRPr/>
            </a:pPr>
            <a:r>
              <a:rPr lang="en-US" sz="2800" dirty="0">
                <a:solidFill>
                  <a:prstClr val="black"/>
                </a:solidFill>
                <a:latin typeface="Calibri"/>
              </a:rPr>
              <a:t>*</a:t>
            </a:r>
            <a:r>
              <a:rPr kumimoji="0" lang="en-US" sz="28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Tiến</a:t>
            </a:r>
            <a:r>
              <a:rPr kumimoji="0" lang="en-US" sz="2800" b="0" i="0" u="none" strike="noStrike" kern="1200" cap="none" spc="0" normalizeH="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sz="2800" b="0" i="0" u="none" strike="noStrike" kern="1200" cap="none" spc="0" normalizeH="0" noProof="0" dirty="0" err="1">
                <a:ln>
                  <a:noFill/>
                </a:ln>
                <a:solidFill>
                  <a:prstClr val="black"/>
                </a:solidFill>
                <a:effectLst/>
                <a:uLnTx/>
                <a:uFillTx/>
                <a:latin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p>
          <a:p>
            <a:pPr algn="just">
              <a:lnSpc>
                <a:spcPct val="150000"/>
              </a:lnSpc>
              <a:spcBef>
                <a:spcPts val="0"/>
              </a:spcBef>
              <a:spcAft>
                <a:spcPts val="0"/>
              </a:spcAft>
            </a:pPr>
            <a:r>
              <a:rPr lang="en-US" sz="2800" b="1" i="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a:t>
            </a:r>
            <a:r>
              <a:rPr lang="vi-VN" sz="2800" dirty="0">
                <a:latin typeface="Times New Roman" panose="02020603050405020304" pitchFamily="18" charset="0"/>
                <a:cs typeface="Times New Roman" panose="02020603050405020304" pitchFamily="18" charset="0"/>
              </a:rPr>
              <a:t>i trẻ dưới 1</a:t>
            </a:r>
            <a:r>
              <a:rPr lang="en-US" sz="2800" dirty="0">
                <a:latin typeface="Times New Roman" panose="02020603050405020304" pitchFamily="18" charset="0"/>
                <a:cs typeface="Times New Roman" panose="02020603050405020304" pitchFamily="18" charset="0"/>
              </a:rPr>
              <a:t>8</a:t>
            </a:r>
            <a:r>
              <a:rPr lang="vi-VN" sz="2800" dirty="0">
                <a:latin typeface="Times New Roman" panose="02020603050405020304" pitchFamily="18" charset="0"/>
                <a:cs typeface="Times New Roman" panose="02020603050405020304" pitchFamily="18" charset="0"/>
              </a:rPr>
              <a:t> tháng</a:t>
            </a:r>
            <a:r>
              <a:rPr lang="en-US" sz="2800" dirty="0">
                <a:latin typeface="Times New Roman" panose="02020603050405020304" pitchFamily="18" charset="0"/>
                <a:cs typeface="Times New Roman" panose="02020603050405020304" pitchFamily="18" charset="0"/>
              </a:rPr>
              <a:t>: T</a:t>
            </a:r>
            <a:r>
              <a:rPr lang="vi-VN" sz="2800" dirty="0">
                <a:latin typeface="Times New Roman" panose="02020603050405020304" pitchFamily="18" charset="0"/>
                <a:cs typeface="Times New Roman" panose="02020603050405020304" pitchFamily="18" charset="0"/>
              </a:rPr>
              <a:t>hực hiện thao tác bế để rửa</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Một tay cô bế, cổ, vai và phần trên lưng của trẻ đặt trên cánh tay cô, bàn tay cô cầm đùi đầu gối trẻ; tay kia cô để dưới đùi, chân kia của trẻ để rửa; dùng ngón tay cái rửa bộ phận sinh dục và 2 bên trước, dùng tiếp ngón giữa rửa hậu môn </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vuốt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rồi đến </a:t>
            </a:r>
            <a:r>
              <a:rPr lang="en-US" sz="2800" dirty="0">
                <a:latin typeface="Times New Roman" panose="02020603050405020304" pitchFamily="18" charset="0"/>
                <a:cs typeface="Times New Roman" panose="02020603050405020304" pitchFamily="18" charset="0"/>
              </a:rPr>
              <a:t>2 </a:t>
            </a:r>
            <a:r>
              <a:rPr lang="en-US" sz="2800" dirty="0" err="1">
                <a:latin typeface="Times New Roman" panose="02020603050405020304" pitchFamily="18" charset="0"/>
                <a:cs typeface="Times New Roman" panose="02020603050405020304" pitchFamily="18" charset="0"/>
              </a:rPr>
              <a:t>mông</a:t>
            </a:r>
            <a:r>
              <a:rPr lang="vi-VN"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lvl="0" algn="just">
              <a:lnSpc>
                <a:spcPct val="150000"/>
              </a:lnSpc>
              <a:spcBef>
                <a:spcPts val="0"/>
              </a:spcBef>
              <a:spcAft>
                <a:spcPts val="0"/>
              </a:spcAft>
              <a:defRPr/>
            </a:pPr>
            <a:r>
              <a:rPr lang="en-US" sz="2800" dirty="0">
                <a:solidFill>
                  <a:prstClr val="black"/>
                </a:solidFill>
                <a:latin typeface="Times New Roman" panose="02020603050405020304" pitchFamily="18" charset="0"/>
                <a:cs typeface="Times New Roman" panose="02020603050405020304" pitchFamily="18" charset="0"/>
              </a:rPr>
              <a:t>-</a:t>
            </a:r>
            <a:r>
              <a:rPr lang="vi-VN" sz="2800" dirty="0">
                <a:solidFill>
                  <a:prstClr val="black"/>
                </a:solidFill>
                <a:latin typeface="Times New Roman" panose="02020603050405020304" pitchFamily="18" charset="0"/>
                <a:cs typeface="Times New Roman" panose="02020603050405020304" pitchFamily="18" charset="0"/>
              </a:rPr>
              <a:t> Nếu rửa cho trẻ gái, ngón cái để ngang bộ phận sinh dục và rửa từ trên xuống.</a:t>
            </a: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Nếu cô ngồi rửa, với trẻ trên 12 tháng, cô không để tay dưới đùi trẻ, mà chân kia trẻ gác lên đùi cô, tay kia cô rửa.</a:t>
            </a:r>
          </a:p>
        </p:txBody>
      </p:sp>
    </p:spTree>
    <p:extLst>
      <p:ext uri="{BB962C8B-B14F-4D97-AF65-F5344CB8AC3E}">
        <p14:creationId xmlns:p14="http://schemas.microsoft.com/office/powerpoint/2010/main" val="26477489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249914" y="184586"/>
            <a:ext cx="9730949" cy="3903504"/>
          </a:xfrm>
          <a:prstGeom prst="rect">
            <a:avLst/>
          </a:prstGeom>
          <a:noFill/>
          <a:ln>
            <a:solidFill>
              <a:srgbClr val="0000FF"/>
            </a:solidFill>
          </a:ln>
        </p:spPr>
        <p:txBody>
          <a:bodyPr wrap="square" rtlCol="0">
            <a:spAutoFit/>
          </a:bodyPr>
          <a:lstStyle/>
          <a:p>
            <a:pPr lvl="0" algn="just">
              <a:lnSpc>
                <a:spcPct val="150000"/>
              </a:lnSpc>
              <a:defRPr/>
            </a:pPr>
            <a:r>
              <a:rPr lang="en-US" sz="2800" dirty="0">
                <a:solidFill>
                  <a:prstClr val="black"/>
                </a:solidFill>
                <a:latin typeface="Calibri" panose="020F0502020204030204" pitchFamily="34" charset="0"/>
                <a:cs typeface="Calibri" panose="020F0502020204030204" pitchFamily="34" charset="0"/>
              </a:rPr>
              <a:t>- </a:t>
            </a:r>
            <a:r>
              <a:rPr lang="en-US" sz="2800" dirty="0" err="1">
                <a:solidFill>
                  <a:prstClr val="black"/>
                </a:solidFill>
                <a:latin typeface="Times New Roman" panose="02020603050405020304" pitchFamily="18" charset="0"/>
                <a:cs typeface="Times New Roman" panose="02020603050405020304" pitchFamily="18" charset="0"/>
              </a:rPr>
              <a:t>Đối</a:t>
            </a:r>
            <a:r>
              <a:rPr lang="en-US" sz="2800" dirty="0">
                <a:solidFill>
                  <a:prstClr val="black"/>
                </a:solidFill>
                <a:latin typeface="Times New Roman" panose="02020603050405020304" pitchFamily="18" charset="0"/>
                <a:cs typeface="Times New Roman" panose="02020603050405020304" pitchFamily="18" charset="0"/>
              </a:rPr>
              <a:t> v</a:t>
            </a:r>
            <a:r>
              <a:rPr lang="vi-VN" sz="2800" dirty="0">
                <a:solidFill>
                  <a:prstClr val="black"/>
                </a:solidFill>
                <a:latin typeface="Times New Roman" panose="02020603050405020304" pitchFamily="18" charset="0"/>
                <a:cs typeface="Times New Roman" panose="02020603050405020304" pitchFamily="18" charset="0"/>
              </a:rPr>
              <a:t>ới trẻ trên 19 tháng</a:t>
            </a:r>
            <a:r>
              <a:rPr lang="en-US" sz="2800" dirty="0">
                <a:solidFill>
                  <a:prstClr val="black"/>
                </a:solidFill>
                <a:latin typeface="Times New Roman" panose="02020603050405020304" pitchFamily="18" charset="0"/>
                <a:cs typeface="Times New Roman" panose="02020603050405020304" pitchFamily="18" charset="0"/>
              </a:rPr>
              <a:t>:</a:t>
            </a:r>
            <a:r>
              <a:rPr lang="vi-VN" sz="2800" dirty="0">
                <a:solidFill>
                  <a:prstClr val="black"/>
                </a:solidFill>
                <a:latin typeface="Times New Roman" panose="02020603050405020304" pitchFamily="18" charset="0"/>
                <a:cs typeface="Times New Roman" panose="02020603050405020304" pitchFamily="18" charset="0"/>
              </a:rPr>
              <a:t> Cho trẻ ngồi trên bậc hoặc ghế cao 12-15 cm quay lưng lại </a:t>
            </a:r>
            <a:r>
              <a:rPr lang="en-US" sz="2800" dirty="0" err="1">
                <a:solidFill>
                  <a:prstClr val="black"/>
                </a:solidFill>
                <a:latin typeface="Times New Roman" panose="02020603050405020304" pitchFamily="18" charset="0"/>
                <a:cs typeface="Times New Roman" panose="02020603050405020304" pitchFamily="18" charset="0"/>
              </a:rPr>
              <a:t>phía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M</a:t>
            </a:r>
            <a:r>
              <a:rPr lang="vi-VN" sz="2800" dirty="0">
                <a:solidFill>
                  <a:prstClr val="black"/>
                </a:solidFill>
                <a:latin typeface="Times New Roman" panose="02020603050405020304" pitchFamily="18" charset="0"/>
                <a:cs typeface="Times New Roman" panose="02020603050405020304" pitchFamily="18" charset="0"/>
              </a:rPr>
              <a:t>ột tay cô cầm vòi </a:t>
            </a:r>
            <a:r>
              <a:rPr lang="en-US" sz="2800" dirty="0" err="1">
                <a:solidFill>
                  <a:prstClr val="black"/>
                </a:solidFill>
                <a:latin typeface="Times New Roman" panose="02020603050405020304" pitchFamily="18" charset="0"/>
                <a:cs typeface="Times New Roman" panose="02020603050405020304" pitchFamily="18" charset="0"/>
              </a:rPr>
              <a:t>nước</a:t>
            </a: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đưa tới vừa tầm của trẻ, tay kia rửa. Cũng rửa theo trình tự như với trẻ bé.</a:t>
            </a:r>
          </a:p>
          <a:p>
            <a:pPr lvl="0" algn="just">
              <a:lnSpc>
                <a:spcPct val="150000"/>
              </a:lnSpc>
              <a:defRPr/>
            </a:pPr>
            <a:r>
              <a:rPr lang="en-US" sz="2800" dirty="0">
                <a:solidFill>
                  <a:prstClr val="black"/>
                </a:solidFill>
                <a:latin typeface="Times New Roman" panose="02020603050405020304" pitchFamily="18" charset="0"/>
                <a:cs typeface="Times New Roman" panose="02020603050405020304" pitchFamily="18" charset="0"/>
              </a:rPr>
              <a:t>+</a:t>
            </a:r>
            <a:r>
              <a:rPr lang="vi-VN" sz="2800" dirty="0">
                <a:solidFill>
                  <a:prstClr val="black"/>
                </a:solidFill>
                <a:latin typeface="Times New Roman" panose="02020603050405020304" pitchFamily="18" charset="0"/>
                <a:cs typeface="Times New Roman" panose="02020603050405020304" pitchFamily="18" charset="0"/>
              </a:rPr>
              <a:t> Cô rửa tay xà phòng sau khi </a:t>
            </a:r>
            <a:r>
              <a:rPr lang="en-US" sz="2800" dirty="0" err="1">
                <a:solidFill>
                  <a:prstClr val="black"/>
                </a:solidFill>
                <a:latin typeface="Times New Roman" panose="02020603050405020304" pitchFamily="18" charset="0"/>
                <a:cs typeface="Times New Roman" panose="02020603050405020304" pitchFamily="18" charset="0"/>
              </a:rPr>
              <a:t>vệ</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sinh</a:t>
            </a: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cho trẻ .</a:t>
            </a:r>
          </a:p>
          <a:p>
            <a:pPr lvl="0" algn="just">
              <a:lnSpc>
                <a:spcPct val="150000"/>
              </a:lnSpc>
              <a:defRPr/>
            </a:pP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Rửa xong thấm khô cho trẻ ngay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bằng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giấy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dùng</a:t>
            </a:r>
            <a:r>
              <a:rPr lang="en-US" sz="2800" dirty="0">
                <a:solidFill>
                  <a:prstClr val="black"/>
                </a:solidFill>
                <a:latin typeface="Times New Roman" panose="02020603050405020304" pitchFamily="18" charset="0"/>
                <a:cs typeface="Times New Roman" panose="02020603050405020304" pitchFamily="18" charset="0"/>
              </a:rPr>
              <a:t> 1 </a:t>
            </a:r>
            <a:r>
              <a:rPr lang="en-US" sz="2800" dirty="0" err="1">
                <a:solidFill>
                  <a:prstClr val="black"/>
                </a:solidFill>
                <a:latin typeface="Times New Roman" panose="02020603050405020304" pitchFamily="18" charset="0"/>
                <a:cs typeface="Times New Roman" panose="02020603050405020304" pitchFamily="18" charset="0"/>
              </a:rPr>
              <a:t>lần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hoặc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khăn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riêng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từng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a:t>
            </a:r>
            <a:endParaRPr lang="vi-VN"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86711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4" name="Rectangle 3"/>
          <p:cNvSpPr/>
          <p:nvPr/>
        </p:nvSpPr>
        <p:spPr>
          <a:xfrm>
            <a:off x="477130" y="1412777"/>
            <a:ext cx="7053991" cy="2380011"/>
          </a:xfrm>
          <a:prstGeom prst="rect">
            <a:avLst/>
          </a:prstGeom>
          <a:noFill/>
        </p:spPr>
        <p:txBody>
          <a:bodyPr wrap="square" lIns="121920" tIns="60960" rIns="121920" bIns="60960">
            <a:spAutoFit/>
          </a:bodyPr>
          <a:lstStyle/>
          <a:p>
            <a:pPr algn="ctr" fontAlgn="auto">
              <a:spcBef>
                <a:spcPts val="0"/>
              </a:spcBef>
              <a:spcAft>
                <a:spcPts val="0"/>
              </a:spcAft>
              <a:buClr>
                <a:srgbClr val="000000"/>
              </a:buClr>
            </a:pPr>
            <a:r>
              <a:rPr lang="en-US" sz="7333" b="1" kern="0" cap="all" dirty="0">
                <a:ln w="9000" cmpd="sng">
                  <a:solidFill>
                    <a:srgbClr val="FB9C05">
                      <a:shade val="50000"/>
                      <a:satMod val="120000"/>
                    </a:srgbClr>
                  </a:solidFill>
                  <a:prstDash val="solid"/>
                </a:ln>
                <a:solidFill>
                  <a:srgbClr val="CC9900"/>
                </a:solidFill>
                <a:effectLst>
                  <a:reflection blurRad="12700" stA="28000" endPos="45000" dist="1000" dir="5400000" sy="-100000" algn="bl" rotWithShape="0"/>
                </a:effectLst>
                <a:latin typeface="MV Boli" pitchFamily="2" charset="0"/>
                <a:cs typeface="MV Boli" pitchFamily="2" charset="0"/>
                <a:sym typeface="Arial"/>
              </a:rPr>
              <a:t>TRÂN TRỌNG CÁM ƠN </a:t>
            </a:r>
          </a:p>
        </p:txBody>
      </p:sp>
    </p:spTree>
    <p:extLst>
      <p:ext uri="{BB962C8B-B14F-4D97-AF65-F5344CB8AC3E}">
        <p14:creationId xmlns:p14="http://schemas.microsoft.com/office/powerpoint/2010/main" val="2931238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4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AE5300E-8DC9-ACA1-5B22-4D8A19BE97E6}"/>
              </a:ext>
            </a:extLst>
          </p:cNvPr>
          <p:cNvSpPr txBox="1"/>
          <p:nvPr/>
        </p:nvSpPr>
        <p:spPr>
          <a:xfrm>
            <a:off x="357020" y="977990"/>
            <a:ext cx="11215267" cy="830997"/>
          </a:xfrm>
          <a:prstGeom prst="rect">
            <a:avLst/>
          </a:prstGeom>
          <a:noFill/>
        </p:spPr>
        <p:txBody>
          <a:bodyPr wrap="square" rtlCol="0">
            <a:spAutoFit/>
          </a:bodyPr>
          <a:lstStyle/>
          <a:p>
            <a:pPr marR="0" lvl="1" algn="just" defTabSz="914400" rtl="0" eaLnBrk="1" fontAlgn="auto" latinLnBrk="0" hangingPunct="1">
              <a:lnSpc>
                <a:spcPct val="150000"/>
              </a:lnSpc>
              <a:spcBef>
                <a:spcPts val="0"/>
              </a:spcBef>
              <a:spcAft>
                <a:spcPts val="0"/>
              </a:spcAft>
              <a:buClrTx/>
              <a:buSzTx/>
              <a:tabLst/>
              <a:defRPr/>
            </a:pPr>
            <a:r>
              <a:rPr lang="en-US" sz="3200" dirty="0">
                <a:solidFill>
                  <a:prstClr val="black"/>
                </a:solidFill>
              </a:rPr>
              <a:t>I. </a:t>
            </a:r>
            <a:r>
              <a:rPr lang="en-US" sz="3200" dirty="0" err="1">
                <a:solidFill>
                  <a:prstClr val="black"/>
                </a:solidFill>
                <a:latin typeface="Times New Roman" panose="02020603050405020304" pitchFamily="18" charset="0"/>
                <a:cs typeface="Times New Roman" panose="02020603050405020304" pitchFamily="18" charset="0"/>
              </a:rPr>
              <a:t>Chăm</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sóc</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vệ</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sinh</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cho</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trẻ</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nhà</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trẻ</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và</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mẫu</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giáo</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 xmlns:a16="http://schemas.microsoft.com/office/drawing/2014/main" id="{FF9AD794-4D35-E3F4-CF92-8F7708D742A5}"/>
              </a:ext>
            </a:extLst>
          </p:cNvPr>
          <p:cNvSpPr txBox="1"/>
          <p:nvPr/>
        </p:nvSpPr>
        <p:spPr>
          <a:xfrm>
            <a:off x="3694361" y="393215"/>
            <a:ext cx="4111791" cy="584775"/>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NỘI</a:t>
            </a:r>
            <a:r>
              <a:rPr kumimoji="0" lang="en-US" sz="3200" b="1" i="0" u="none" strike="noStrike" kern="1200" cap="none" spc="0" normalizeH="0" noProof="0" dirty="0">
                <a:ln>
                  <a:noFill/>
                </a:ln>
                <a:solidFill>
                  <a:srgbClr val="FF0000"/>
                </a:solidFill>
                <a:effectLst/>
                <a:uLnTx/>
                <a:uFillTx/>
                <a:latin typeface="Times New Roman" panose="02020603050405020304" pitchFamily="18" charset="0"/>
                <a:cs typeface="Times New Roman" panose="02020603050405020304" pitchFamily="18" charset="0"/>
              </a:rPr>
              <a:t> DUNG</a:t>
            </a:r>
            <a:endPar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 xmlns:a16="http://schemas.microsoft.com/office/drawing/2014/main" id="{A82D0803-557F-10C8-47DB-5CDC9C6B2882}"/>
              </a:ext>
            </a:extLst>
          </p:cNvPr>
          <p:cNvSpPr txBox="1"/>
          <p:nvPr/>
        </p:nvSpPr>
        <p:spPr>
          <a:xfrm>
            <a:off x="357019" y="1950582"/>
            <a:ext cx="11215267" cy="1478418"/>
          </a:xfrm>
          <a:prstGeom prst="rect">
            <a:avLst/>
          </a:prstGeom>
          <a:noFill/>
        </p:spPr>
        <p:txBody>
          <a:bodyPr wrap="square" rtlCol="0">
            <a:spAutoFit/>
          </a:bodyPr>
          <a:lstStyle/>
          <a:p>
            <a:pPr marR="0" lvl="1" algn="just" defTabSz="914400" rtl="0" eaLnBrk="1" fontAlgn="auto" latinLnBrk="0" hangingPunct="1">
              <a:lnSpc>
                <a:spcPct val="150000"/>
              </a:lnSpc>
              <a:spcBef>
                <a:spcPts val="0"/>
              </a:spcBef>
              <a:spcAft>
                <a:spcPts val="0"/>
              </a:spcAft>
              <a:buClrTx/>
              <a:buSzTx/>
              <a:tabLst/>
              <a:defRPr/>
            </a:pPr>
            <a:r>
              <a:rPr lang="en-US" sz="3200" dirty="0">
                <a:solidFill>
                  <a:prstClr val="black"/>
                </a:solidFill>
              </a:rPr>
              <a:t>II. </a:t>
            </a:r>
            <a:r>
              <a:rPr lang="en-US" sz="3200" dirty="0" err="1">
                <a:solidFill>
                  <a:prstClr val="black"/>
                </a:solidFill>
                <a:latin typeface="Times New Roman" panose="02020603050405020304" pitchFamily="18" charset="0"/>
                <a:cs typeface="Times New Roman" panose="02020603050405020304" pitchFamily="18" charset="0"/>
              </a:rPr>
              <a:t>Hướng</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dẫn</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tổ</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chức</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chăm</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sóc</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dinh</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dưỡng</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cho</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trẻ</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nhà</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trẻ</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và</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mẫu</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giáo</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 xmlns:a16="http://schemas.microsoft.com/office/drawing/2014/main" id="{86852510-7442-DAD4-4CBB-5D4A0C3219B0}"/>
              </a:ext>
            </a:extLst>
          </p:cNvPr>
          <p:cNvSpPr txBox="1"/>
          <p:nvPr/>
        </p:nvSpPr>
        <p:spPr>
          <a:xfrm>
            <a:off x="357019" y="3661839"/>
            <a:ext cx="11215267" cy="1478418"/>
          </a:xfrm>
          <a:prstGeom prst="rect">
            <a:avLst/>
          </a:prstGeom>
          <a:noFill/>
        </p:spPr>
        <p:txBody>
          <a:bodyPr wrap="square" rtlCol="0">
            <a:spAutoFit/>
          </a:bodyPr>
          <a:lstStyle/>
          <a:p>
            <a:pPr marR="0" lvl="1" algn="just" defTabSz="914400" rtl="0" eaLnBrk="1" fontAlgn="auto" latinLnBrk="0" hangingPunct="1">
              <a:lnSpc>
                <a:spcPct val="150000"/>
              </a:lnSpc>
              <a:spcBef>
                <a:spcPts val="0"/>
              </a:spcBef>
              <a:spcAft>
                <a:spcPts val="0"/>
              </a:spcAft>
              <a:buClrTx/>
              <a:buSzTx/>
              <a:tabLst/>
              <a:defRPr/>
            </a:pPr>
            <a:r>
              <a:rPr lang="en-US" sz="3200" dirty="0">
                <a:solidFill>
                  <a:prstClr val="black"/>
                </a:solidFill>
              </a:rPr>
              <a:t>III. </a:t>
            </a:r>
            <a:r>
              <a:rPr lang="en-US" sz="3200" dirty="0" err="1">
                <a:solidFill>
                  <a:prstClr val="black"/>
                </a:solidFill>
                <a:latin typeface="Times New Roman" panose="02020603050405020304" pitchFamily="18" charset="0"/>
                <a:cs typeface="Times New Roman" panose="02020603050405020304" pitchFamily="18" charset="0"/>
              </a:rPr>
              <a:t>Hướng</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dẫn</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tổ</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chức</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thao</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tác</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vệ</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sinh</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cho</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trẻ</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nhà</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trẻ</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và</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mẫu</a:t>
            </a:r>
            <a:r>
              <a:rPr lang="en-US" sz="3200" dirty="0">
                <a:solidFill>
                  <a:prstClr val="black"/>
                </a:solidFill>
                <a:latin typeface="Times New Roman" panose="02020603050405020304" pitchFamily="18" charset="0"/>
                <a:cs typeface="Times New Roman" panose="02020603050405020304" pitchFamily="18" charset="0"/>
              </a:rPr>
              <a:t> </a:t>
            </a:r>
            <a:r>
              <a:rPr lang="en-US" sz="3200" dirty="0" err="1">
                <a:solidFill>
                  <a:prstClr val="black"/>
                </a:solidFill>
                <a:latin typeface="Times New Roman" panose="02020603050405020304" pitchFamily="18" charset="0"/>
                <a:cs typeface="Times New Roman" panose="02020603050405020304" pitchFamily="18" charset="0"/>
              </a:rPr>
              <a:t>giáo</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96860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2"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4" name="Rounded Rectangle 3"/>
          <p:cNvSpPr/>
          <p:nvPr/>
        </p:nvSpPr>
        <p:spPr>
          <a:xfrm>
            <a:off x="431800" y="368480"/>
            <a:ext cx="11328400" cy="1574620"/>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r>
              <a:rPr lang="en-US" sz="2800" b="1" kern="0" dirty="0">
                <a:solidFill>
                  <a:srgbClr val="FF0000"/>
                </a:solidFill>
                <a:latin typeface="Times New Roman" panose="02020603050405020304" pitchFamily="18" charset="0"/>
                <a:ea typeface="+mj-ea"/>
                <a:cs typeface="Times New Roman" panose="02020603050405020304" pitchFamily="18" charset="0"/>
              </a:rPr>
              <a:t>NỘI DUNG 1: </a:t>
            </a:r>
          </a:p>
          <a:p>
            <a:pPr algn="ctr" fontAlgn="auto">
              <a:lnSpc>
                <a:spcPct val="150000"/>
              </a:lnSpc>
              <a:spcBef>
                <a:spcPts val="0"/>
              </a:spcBef>
              <a:spcAft>
                <a:spcPts val="0"/>
              </a:spcAft>
            </a:pPr>
            <a:r>
              <a:rPr lang="en-US" sz="2800" b="1" kern="0" dirty="0">
                <a:solidFill>
                  <a:srgbClr val="FF0000"/>
                </a:solidFill>
                <a:latin typeface="Times New Roman" panose="02020603050405020304" pitchFamily="18" charset="0"/>
                <a:ea typeface="+mj-ea"/>
                <a:cs typeface="Times New Roman" panose="02020603050405020304" pitchFamily="18" charset="0"/>
              </a:rPr>
              <a:t>CHĂM SÓC VỆ SINH CHO TRẺ NHÀ TRẺ VÀ MẪU GIÁO</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431800" y="2209880"/>
            <a:ext cx="11328400" cy="4001095"/>
          </a:xfrm>
          <a:prstGeom prst="rect">
            <a:avLst/>
          </a:prstGeom>
          <a:noFill/>
        </p:spPr>
        <p:txBody>
          <a:bodyPr wrap="square" rtlCol="0">
            <a:spAutoFit/>
          </a:bodyPr>
          <a:lstStyle/>
          <a:p>
            <a:pPr algn="just">
              <a:spcBef>
                <a:spcPts val="600"/>
              </a:spcBef>
              <a:spcAft>
                <a:spcPts val="600"/>
              </a:spcAft>
            </a:pPr>
            <a:r>
              <a:rPr lang="en-US" sz="3200" b="1" kern="0" dirty="0">
                <a:solidFill>
                  <a:srgbClr val="0000FF"/>
                </a:solidFill>
                <a:latin typeface="Times New Roman" panose="02020603050405020304" pitchFamily="18" charset="0"/>
                <a:cs typeface="Times New Roman" panose="02020603050405020304" pitchFamily="18" charset="0"/>
              </a:rPr>
              <a:t>1/ </a:t>
            </a:r>
            <a:r>
              <a:rPr lang="en-US" sz="3200" b="1" kern="0" dirty="0" err="1">
                <a:solidFill>
                  <a:srgbClr val="0000FF"/>
                </a:solidFill>
                <a:latin typeface="Times New Roman" panose="02020603050405020304" pitchFamily="18" charset="0"/>
                <a:cs typeface="Times New Roman" panose="02020603050405020304" pitchFamily="18" charset="0"/>
              </a:rPr>
              <a:t>Mục</a:t>
            </a:r>
            <a:r>
              <a:rPr lang="en-US" sz="3200" b="1" kern="0" dirty="0">
                <a:solidFill>
                  <a:srgbClr val="0000FF"/>
                </a:solidFill>
                <a:latin typeface="Times New Roman" panose="02020603050405020304" pitchFamily="18" charset="0"/>
                <a:cs typeface="Times New Roman" panose="02020603050405020304" pitchFamily="18" charset="0"/>
              </a:rPr>
              <a:t> </a:t>
            </a:r>
            <a:r>
              <a:rPr lang="en-US" sz="3200" b="1" kern="0" dirty="0" err="1">
                <a:solidFill>
                  <a:srgbClr val="0000FF"/>
                </a:solidFill>
                <a:latin typeface="Times New Roman" panose="02020603050405020304" pitchFamily="18" charset="0"/>
                <a:cs typeface="Times New Roman" panose="02020603050405020304" pitchFamily="18" charset="0"/>
              </a:rPr>
              <a:t>tiêu</a:t>
            </a:r>
            <a:endParaRPr lang="en-US" sz="3200" b="1" dirty="0">
              <a:solidFill>
                <a:srgbClr val="0000FF"/>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Tx/>
              <a:buChar char="-"/>
            </a:pPr>
            <a:r>
              <a:rPr lang="en-US" altLang="x-none" sz="3200" dirty="0" err="1">
                <a:latin typeface="Times New Roman" panose="02020603050405020304" pitchFamily="18" charset="0"/>
                <a:cs typeface="Times New Roman" panose="02020603050405020304" pitchFamily="18" charset="0"/>
              </a:rPr>
              <a:t>Giáo</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viên</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hiểu</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được</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sự</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cần</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thiết</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của</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việc</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chăm</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sóc</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vệ</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sinh</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cho</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trẻ</a:t>
            </a:r>
            <a:r>
              <a:rPr lang="en-US" altLang="x-none" sz="3200" dirty="0">
                <a:latin typeface="Times New Roman" panose="02020603050405020304" pitchFamily="18" charset="0"/>
                <a:cs typeface="Times New Roman" panose="02020603050405020304" pitchFamily="18" charset="0"/>
              </a:rPr>
              <a:t>.</a:t>
            </a:r>
          </a:p>
          <a:p>
            <a:pPr marL="342900" indent="-342900" algn="just">
              <a:spcBef>
                <a:spcPts val="600"/>
              </a:spcBef>
              <a:spcAft>
                <a:spcPts val="600"/>
              </a:spcAft>
              <a:buFontTx/>
              <a:buChar char="-"/>
            </a:pPr>
            <a:r>
              <a:rPr lang="en-US" altLang="x-none" sz="3200" dirty="0" err="1">
                <a:latin typeface="Times New Roman" panose="02020603050405020304" pitchFamily="18" charset="0"/>
                <a:cs typeface="Times New Roman" panose="02020603050405020304" pitchFamily="18" charset="0"/>
              </a:rPr>
              <a:t>Giáo</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viên</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có</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kỹ</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năng</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tổ</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chức</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hoạt</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động</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chăm</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sóc</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dinh</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dưỡng</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chăm</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sóc</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vệ</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sinh</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môi</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trường</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và</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vệ</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sinh</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cá</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nhân</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cho</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trẻ</a:t>
            </a:r>
            <a:r>
              <a:rPr lang="en-US" altLang="x-none" sz="3200" dirty="0">
                <a:latin typeface="Times New Roman" panose="02020603050405020304" pitchFamily="18" charset="0"/>
                <a:cs typeface="Times New Roman" panose="02020603050405020304" pitchFamily="18" charset="0"/>
              </a:rPr>
              <a:t>.</a:t>
            </a:r>
          </a:p>
          <a:p>
            <a:pPr marL="342900" indent="-342900" algn="just">
              <a:spcBef>
                <a:spcPts val="600"/>
              </a:spcBef>
              <a:spcAft>
                <a:spcPts val="600"/>
              </a:spcAft>
              <a:buFontTx/>
              <a:buChar char="-"/>
            </a:pPr>
            <a:r>
              <a:rPr lang="en-US" altLang="x-none" sz="3200" dirty="0" err="1">
                <a:latin typeface="Times New Roman" panose="02020603050405020304" pitchFamily="18" charset="0"/>
                <a:cs typeface="Times New Roman" panose="02020603050405020304" pitchFamily="18" charset="0"/>
              </a:rPr>
              <a:t>Giáo</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viên</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chủ</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động</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tuyên</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truyền</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tư</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vấn</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cho</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phụ</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huynh</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cộng</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đồng</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về</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tầm</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quan</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trọng</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và</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cách</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chăm</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sóc</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vệ</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sinh</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cho</a:t>
            </a:r>
            <a:r>
              <a:rPr lang="en-US" altLang="x-none" sz="3200" dirty="0">
                <a:latin typeface="Times New Roman" panose="02020603050405020304" pitchFamily="18" charset="0"/>
                <a:cs typeface="Times New Roman" panose="02020603050405020304" pitchFamily="18" charset="0"/>
              </a:rPr>
              <a:t> </a:t>
            </a:r>
            <a:r>
              <a:rPr lang="en-US" altLang="x-none" sz="3200" dirty="0" err="1">
                <a:latin typeface="Times New Roman" panose="02020603050405020304" pitchFamily="18" charset="0"/>
                <a:cs typeface="Times New Roman" panose="02020603050405020304" pitchFamily="18" charset="0"/>
              </a:rPr>
              <a:t>trẻ</a:t>
            </a:r>
            <a:r>
              <a:rPr lang="en-US" altLang="x-none"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426857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2" name="TextBox 1"/>
          <p:cNvSpPr txBox="1"/>
          <p:nvPr/>
        </p:nvSpPr>
        <p:spPr>
          <a:xfrm>
            <a:off x="533401" y="412452"/>
            <a:ext cx="11049000" cy="3570208"/>
          </a:xfrm>
          <a:prstGeom prst="rect">
            <a:avLst/>
          </a:prstGeom>
          <a:noFill/>
        </p:spPr>
        <p:txBody>
          <a:bodyPr wrap="square" rtlCol="0">
            <a:spAutoFit/>
          </a:bodyPr>
          <a:lstStyle/>
          <a:p>
            <a:pPr algn="just">
              <a:spcBef>
                <a:spcPts val="600"/>
              </a:spcBef>
              <a:spcAft>
                <a:spcPts val="600"/>
              </a:spcAft>
            </a:pPr>
            <a:r>
              <a:rPr lang="en-US" altLang="x-none" sz="2800" b="1" dirty="0">
                <a:solidFill>
                  <a:srgbClr val="0000FF"/>
                </a:solidFill>
                <a:latin typeface="Times New Roman" panose="02020603050405020304" pitchFamily="18" charset="0"/>
                <a:cs typeface="Times New Roman" panose="02020603050405020304" pitchFamily="18" charset="0"/>
              </a:rPr>
              <a:t>2/ </a:t>
            </a:r>
            <a:r>
              <a:rPr lang="en-US" altLang="x-none" sz="2800" b="1" dirty="0" err="1">
                <a:solidFill>
                  <a:srgbClr val="0000FF"/>
                </a:solidFill>
                <a:latin typeface="Times New Roman" panose="02020603050405020304" pitchFamily="18" charset="0"/>
                <a:cs typeface="Times New Roman" panose="02020603050405020304" pitchFamily="18" charset="0"/>
              </a:rPr>
              <a:t>Tầm</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quan</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trọng</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của</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công</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tác</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chăm</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sóc</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vệ</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sinh</a:t>
            </a:r>
            <a:endParaRPr lang="en-US" altLang="x-none" sz="2800" b="1" dirty="0">
              <a:solidFill>
                <a:srgbClr val="0000FF"/>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Tx/>
              <a:buChar char="-"/>
            </a:pPr>
            <a:r>
              <a:rPr lang="en-US" altLang="x-none" sz="2800" dirty="0" err="1">
                <a:latin typeface="Times New Roman" panose="02020603050405020304" pitchFamily="18" charset="0"/>
                <a:cs typeface="Times New Roman" panose="02020603050405020304" pitchFamily="18" charset="0"/>
              </a:rPr>
              <a:t>Chăm</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sóc</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vệ</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sinh</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cho</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trẻ</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theo</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từng</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độ</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tuổi</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là</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một</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yêu</a:t>
            </a:r>
            <a:r>
              <a:rPr lang="en-US" altLang="x-none" sz="2800" dirty="0">
                <a:latin typeface="Times New Roman" panose="02020603050405020304" pitchFamily="18" charset="0"/>
                <a:cs typeface="Times New Roman" panose="02020603050405020304" pitchFamily="18" charset="0"/>
              </a:rPr>
              <a:t> </a:t>
            </a:r>
            <a:r>
              <a:rPr lang="en-US" altLang="x-none" sz="2800" dirty="0" err="1">
                <a:latin typeface="Times New Roman" panose="02020603050405020304" pitchFamily="18" charset="0"/>
                <a:cs typeface="Times New Roman" panose="02020603050405020304" pitchFamily="18" charset="0"/>
              </a:rPr>
              <a:t>cầu</a:t>
            </a:r>
            <a:r>
              <a:rPr lang="en-US" altLang="x-none" sz="2800" dirty="0">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không</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thể</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thiếu</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trong</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chăm</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sóc</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sức</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khỏe</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trẻ</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em</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tại</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các</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cơ</a:t>
            </a:r>
            <a:r>
              <a:rPr lang="en-US" altLang="x-none" sz="2800" dirty="0">
                <a:solidFill>
                  <a:srgbClr val="FF0000"/>
                </a:solidFill>
                <a:latin typeface="Times New Roman" panose="02020603050405020304" pitchFamily="18" charset="0"/>
                <a:cs typeface="Times New Roman" panose="02020603050405020304" pitchFamily="18" charset="0"/>
              </a:rPr>
              <a:t> </a:t>
            </a:r>
            <a:r>
              <a:rPr lang="en-US" altLang="x-none" sz="2800" dirty="0" err="1">
                <a:solidFill>
                  <a:srgbClr val="FF0000"/>
                </a:solidFill>
                <a:latin typeface="Times New Roman" panose="02020603050405020304" pitchFamily="18" charset="0"/>
                <a:cs typeface="Times New Roman" panose="02020603050405020304" pitchFamily="18" charset="0"/>
              </a:rPr>
              <a:t>sở</a:t>
            </a:r>
            <a:r>
              <a:rPr lang="en-US" altLang="x-none" sz="2800" dirty="0">
                <a:solidFill>
                  <a:srgbClr val="FF0000"/>
                </a:solidFill>
                <a:latin typeface="Times New Roman" panose="02020603050405020304" pitchFamily="18" charset="0"/>
                <a:cs typeface="Times New Roman" panose="02020603050405020304" pitchFamily="18" charset="0"/>
              </a:rPr>
              <a:t> GDMN.</a:t>
            </a:r>
          </a:p>
          <a:p>
            <a:pPr marL="342900" indent="-342900" algn="just">
              <a:spcBef>
                <a:spcPts val="600"/>
              </a:spcBef>
              <a:spcAft>
                <a:spcPts val="600"/>
              </a:spcAft>
              <a:buFontTx/>
              <a:buChar char="-"/>
            </a:pPr>
            <a:r>
              <a:rPr lang="en-US" altLang="x-none" sz="2800" dirty="0" err="1">
                <a:solidFill>
                  <a:prstClr val="black"/>
                </a:solidFill>
                <a:latin typeface="Times New Roman" panose="02020603050405020304" pitchFamily="18" charset="0"/>
                <a:cs typeface="Times New Roman" panose="02020603050405020304" pitchFamily="18" charset="0"/>
              </a:rPr>
              <a:t>Trẻ</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em</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được</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hình</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thành</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thói</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quen</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vệ</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sinh</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cá</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nhân</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một</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cách</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thường</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xuyên</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đều</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đặn</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và</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thuần</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thục</a:t>
            </a:r>
            <a:r>
              <a:rPr lang="en-US" altLang="x-none" sz="2800" dirty="0">
                <a:solidFill>
                  <a:prstClr val="black"/>
                </a:solidFill>
                <a:latin typeface="Times New Roman" panose="02020603050405020304" pitchFamily="18" charset="0"/>
                <a:cs typeface="Times New Roman" panose="02020603050405020304" pitchFamily="18" charset="0"/>
              </a:rPr>
              <a:t>.</a:t>
            </a:r>
          </a:p>
          <a:p>
            <a:pPr marL="342900" indent="-342900" algn="just">
              <a:spcBef>
                <a:spcPts val="600"/>
              </a:spcBef>
              <a:spcAft>
                <a:spcPts val="600"/>
              </a:spcAft>
              <a:buFontTx/>
              <a:buChar char="-"/>
            </a:pPr>
            <a:r>
              <a:rPr lang="en-US" altLang="x-none" sz="2800" dirty="0" err="1">
                <a:solidFill>
                  <a:prstClr val="black"/>
                </a:solidFill>
                <a:latin typeface="Times New Roman" panose="02020603050405020304" pitchFamily="18" charset="0"/>
                <a:cs typeface="Times New Roman" panose="02020603050405020304" pitchFamily="18" charset="0"/>
              </a:rPr>
              <a:t>Trẻ</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em</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sẽ</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có</a:t>
            </a:r>
            <a:r>
              <a:rPr lang="en-US" altLang="x-none" sz="2800" dirty="0">
                <a:solidFill>
                  <a:prstClr val="black"/>
                </a:solidFill>
                <a:latin typeface="Times New Roman" panose="02020603050405020304" pitchFamily="18" charset="0"/>
                <a:cs typeface="Times New Roman" panose="02020603050405020304" pitchFamily="18" charset="0"/>
              </a:rPr>
              <a:t> ý </a:t>
            </a:r>
            <a:r>
              <a:rPr lang="en-US" altLang="x-none" sz="2800" dirty="0" err="1">
                <a:solidFill>
                  <a:prstClr val="black"/>
                </a:solidFill>
                <a:latin typeface="Times New Roman" panose="02020603050405020304" pitchFamily="18" charset="0"/>
                <a:cs typeface="Times New Roman" panose="02020603050405020304" pitchFamily="18" charset="0"/>
              </a:rPr>
              <a:t>thức</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tự</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giác</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có</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nếp</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sống</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vệ</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sinh</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văn</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minh</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phát</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triển</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hài</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hòa</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khỏe</a:t>
            </a:r>
            <a:r>
              <a:rPr lang="en-US" altLang="x-none" sz="2800" dirty="0">
                <a:solidFill>
                  <a:prstClr val="black"/>
                </a:solidFill>
                <a:latin typeface="Times New Roman" panose="02020603050405020304" pitchFamily="18" charset="0"/>
                <a:cs typeface="Times New Roman" panose="02020603050405020304" pitchFamily="18" charset="0"/>
              </a:rPr>
              <a:t> </a:t>
            </a:r>
            <a:r>
              <a:rPr lang="en-US" altLang="x-none" sz="2800" dirty="0" err="1">
                <a:solidFill>
                  <a:prstClr val="black"/>
                </a:solidFill>
                <a:latin typeface="Times New Roman" panose="02020603050405020304" pitchFamily="18" charset="0"/>
                <a:cs typeface="Times New Roman" panose="02020603050405020304" pitchFamily="18" charset="0"/>
              </a:rPr>
              <a:t>mạnh</a:t>
            </a:r>
            <a:r>
              <a:rPr lang="en-US" altLang="x-none" sz="2800" dirty="0">
                <a:solidFill>
                  <a:prstClr val="black"/>
                </a:solidFill>
                <a:latin typeface="Times New Roman" panose="02020603050405020304" pitchFamily="18" charset="0"/>
                <a:cs typeface="Times New Roman" panose="02020603050405020304" pitchFamily="18" charset="0"/>
              </a:rPr>
              <a:t>.</a:t>
            </a:r>
          </a:p>
        </p:txBody>
      </p:sp>
      <p:sp>
        <p:nvSpPr>
          <p:cNvPr id="4" name="Content Placeholder 2">
            <a:extLst>
              <a:ext uri="{FF2B5EF4-FFF2-40B4-BE49-F238E27FC236}">
                <a16:creationId xmlns="" xmlns:a16="http://schemas.microsoft.com/office/drawing/2014/main" id="{87DDC4E5-D765-8356-2104-35EFAEB188BA}"/>
              </a:ext>
            </a:extLst>
          </p:cNvPr>
          <p:cNvSpPr txBox="1">
            <a:spLocks/>
          </p:cNvSpPr>
          <p:nvPr/>
        </p:nvSpPr>
        <p:spPr>
          <a:xfrm>
            <a:off x="533401" y="4154408"/>
            <a:ext cx="11125198" cy="2291140"/>
          </a:xfrm>
          <a:prstGeom prst="rect">
            <a:avLst/>
          </a:prstGeom>
          <a:noFill/>
          <a:ln w="9525">
            <a:noFill/>
          </a:ln>
        </p:spPr>
        <p:txBody>
          <a:bodyPr vert="horz" wrap="square" lIns="91440" tIns="45720" rIns="91440" bIns="45720" anchor="t"/>
          <a:lstStyle>
            <a:lvl1pPr marL="469900" indent="-469900" algn="l" rtl="0" eaLnBrk="0" fontAlgn="base" hangingPunct="0">
              <a:spcBef>
                <a:spcPct val="20000"/>
              </a:spcBef>
              <a:spcAft>
                <a:spcPct val="0"/>
              </a:spcAft>
              <a:buClr>
                <a:schemeClr val="bg2"/>
              </a:buClr>
              <a:buSzPct val="70000"/>
              <a:buFont typeface="Wingdings" panose="05000000000000000000" pitchFamily="2" charset="2"/>
              <a:buChar char="o"/>
              <a:defRPr sz="3200">
                <a:solidFill>
                  <a:schemeClr val="tx1"/>
                </a:solidFill>
                <a:latin typeface="+mn-lt"/>
                <a:ea typeface="+mn-ea"/>
                <a:cs typeface="+mn-cs"/>
              </a:defRPr>
            </a:lvl1pPr>
            <a:lvl2pPr marL="908050" indent="-436880" algn="l" rtl="0" eaLnBrk="0" fontAlgn="base" hangingPunct="0">
              <a:spcBef>
                <a:spcPct val="20000"/>
              </a:spcBef>
              <a:spcAft>
                <a:spcPct val="0"/>
              </a:spcAft>
              <a:buClr>
                <a:schemeClr val="accent2"/>
              </a:buClr>
              <a:buSzPct val="75000"/>
              <a:buFont typeface="Wingdings" panose="05000000000000000000" pitchFamily="2" charset="2"/>
              <a:buChar char="n"/>
              <a:defRPr sz="2800">
                <a:solidFill>
                  <a:schemeClr val="tx1"/>
                </a:solidFill>
                <a:latin typeface="+mn-lt"/>
              </a:defRPr>
            </a:lvl2pPr>
            <a:lvl3pPr marL="1377950" indent="-468630" algn="l" rtl="0" eaLnBrk="0" fontAlgn="base" hangingPunct="0">
              <a:spcBef>
                <a:spcPct val="20000"/>
              </a:spcBef>
              <a:spcAft>
                <a:spcPct val="0"/>
              </a:spcAft>
              <a:buClr>
                <a:schemeClr val="bg2"/>
              </a:buClr>
              <a:buSzPct val="65000"/>
              <a:buFont typeface="Wingdings" panose="05000000000000000000" pitchFamily="2" charset="2"/>
              <a:buChar char="o"/>
              <a:defRPr sz="2400">
                <a:solidFill>
                  <a:schemeClr val="tx1"/>
                </a:solidFill>
                <a:latin typeface="+mn-lt"/>
              </a:defRPr>
            </a:lvl3pPr>
            <a:lvl4pPr marL="1827530" indent="-438150" algn="l" rtl="0" eaLnBrk="0" fontAlgn="base" hangingPunct="0">
              <a:spcBef>
                <a:spcPct val="20000"/>
              </a:spcBef>
              <a:spcAft>
                <a:spcPct val="0"/>
              </a:spcAft>
              <a:buClr>
                <a:schemeClr val="accent2"/>
              </a:buClr>
              <a:buSzPct val="75000"/>
              <a:buFont typeface="Wingdings" panose="05000000000000000000" pitchFamily="2" charset="2"/>
              <a:buChar char="n"/>
              <a:defRPr sz="2000">
                <a:solidFill>
                  <a:schemeClr val="tx1"/>
                </a:solidFill>
                <a:latin typeface="+mn-lt"/>
              </a:defRPr>
            </a:lvl4pPr>
            <a:lvl5pPr marL="2297430" indent="-468630" algn="l" rtl="0" eaLnBrk="0" fontAlgn="base" hangingPunct="0">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5pPr>
            <a:lvl6pPr marL="27546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6pPr>
            <a:lvl7pPr marL="32118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7pPr>
            <a:lvl8pPr marL="36690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8pPr>
            <a:lvl9pPr marL="41262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9pPr>
          </a:lstStyle>
          <a:p>
            <a:pPr algn="just">
              <a:buClr>
                <a:srgbClr val="660000"/>
              </a:buClr>
              <a:buNone/>
              <a:defRPr/>
            </a:pPr>
            <a:r>
              <a:rPr lang="" altLang="x-none" sz="2800" b="1" dirty="0">
                <a:solidFill>
                  <a:srgbClr val="0000FF"/>
                </a:solidFill>
                <a:latin typeface="Times New Roman" panose="02020603050405020304" pitchFamily="18" charset="0"/>
                <a:cs typeface="Times New Roman" panose="02020603050405020304" pitchFamily="18" charset="0"/>
              </a:rPr>
              <a:t>3/ </a:t>
            </a:r>
            <a:r>
              <a:rPr lang="en-US" altLang="x-none" sz="2800" b="1" dirty="0" err="1">
                <a:solidFill>
                  <a:srgbClr val="0000FF"/>
                </a:solidFill>
                <a:latin typeface="Times New Roman" panose="02020603050405020304" pitchFamily="18" charset="0"/>
                <a:cs typeface="Times New Roman" panose="02020603050405020304" pitchFamily="18" charset="0"/>
              </a:rPr>
              <a:t>Các</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nội</a:t>
            </a:r>
            <a:r>
              <a:rPr lang="en-US" altLang="x-none" sz="2800" b="1" dirty="0">
                <a:solidFill>
                  <a:srgbClr val="0000FF"/>
                </a:solidFill>
                <a:latin typeface="Times New Roman" panose="02020603050405020304" pitchFamily="18" charset="0"/>
                <a:cs typeface="Times New Roman" panose="02020603050405020304" pitchFamily="18" charset="0"/>
              </a:rPr>
              <a:t> dung </a:t>
            </a:r>
            <a:r>
              <a:rPr lang="en-US" altLang="x-none" sz="2800" b="1" dirty="0" err="1">
                <a:solidFill>
                  <a:srgbClr val="0000FF"/>
                </a:solidFill>
                <a:latin typeface="Times New Roman" panose="02020603050405020304" pitchFamily="18" charset="0"/>
                <a:cs typeface="Times New Roman" panose="02020603050405020304" pitchFamily="18" charset="0"/>
              </a:rPr>
              <a:t>chăm</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sóc</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vệ</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sinh</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cho</a:t>
            </a:r>
            <a:r>
              <a:rPr lang="en-US" altLang="x-none" sz="2800" b="1" dirty="0">
                <a:solidFill>
                  <a:srgbClr val="0000FF"/>
                </a:solidFill>
                <a:latin typeface="Times New Roman" panose="02020603050405020304" pitchFamily="18" charset="0"/>
                <a:cs typeface="Times New Roman" panose="02020603050405020304" pitchFamily="18" charset="0"/>
              </a:rPr>
              <a:t> </a:t>
            </a:r>
            <a:r>
              <a:rPr lang="en-US" altLang="x-none" sz="2800" b="1" dirty="0" err="1">
                <a:solidFill>
                  <a:srgbClr val="0000FF"/>
                </a:solidFill>
                <a:latin typeface="Times New Roman" panose="02020603050405020304" pitchFamily="18" charset="0"/>
                <a:cs typeface="Times New Roman" panose="02020603050405020304" pitchFamily="18" charset="0"/>
              </a:rPr>
              <a:t>trẻ</a:t>
            </a:r>
            <a:endParaRPr lang="en-US" sz="2800" dirty="0">
              <a:solidFill>
                <a:srgbClr val="0000FF"/>
              </a:solidFill>
              <a:latin typeface="Times New Roman" panose="02020603050405020304" pitchFamily="18" charset="0"/>
              <a:cs typeface="Times New Roman" panose="02020603050405020304" pitchFamily="18" charset="0"/>
            </a:endParaRPr>
          </a:p>
          <a:p>
            <a:pPr marR="0" lvl="0" algn="just" defTabSz="914400" rtl="0" eaLnBrk="0" fontAlgn="base" latinLnBrk="0" hangingPunct="0">
              <a:lnSpc>
                <a:spcPct val="100000"/>
              </a:lnSpc>
              <a:spcBef>
                <a:spcPct val="20000"/>
              </a:spcBef>
              <a:spcAft>
                <a:spcPct val="0"/>
              </a:spcAft>
              <a:buClr>
                <a:srgbClr val="660000"/>
              </a:buClr>
              <a:buSzPct val="70000"/>
              <a:buFontTx/>
              <a:buChar char="-"/>
              <a:tabLst/>
              <a:defRPr/>
            </a:pPr>
            <a:r>
              <a:rPr lang="en-US" altLang="x-none" sz="2800" kern="0" noProof="0" dirty="0" err="1">
                <a:solidFill>
                  <a:srgbClr val="000000"/>
                </a:solidFill>
                <a:latin typeface="Times New Roman" panose="02020603050405020304" pitchFamily="18" charset="0"/>
                <a:cs typeface="Times New Roman" panose="02020603050405020304" pitchFamily="18" charset="0"/>
              </a:rPr>
              <a:t>Vệ</a:t>
            </a:r>
            <a:r>
              <a:rPr lang="en-US" altLang="x-none" sz="2800" kern="0" noProof="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sinh</a:t>
            </a:r>
            <a:r>
              <a:rPr lang="en-US" altLang="x-none" sz="2800" kern="0" noProof="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môi</a:t>
            </a:r>
            <a:r>
              <a:rPr lang="en-US" altLang="x-none" sz="2800" kern="0" noProof="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trường</a:t>
            </a:r>
            <a:r>
              <a:rPr lang="en-US" altLang="x-none" sz="2800" kern="0" dirty="0">
                <a:solidFill>
                  <a:srgbClr val="000000"/>
                </a:solidFill>
                <a:latin typeface="Times New Roman" panose="02020603050405020304" pitchFamily="18" charset="0"/>
                <a:cs typeface="Times New Roman" panose="02020603050405020304" pitchFamily="18" charset="0"/>
              </a:rPr>
              <a:t> </a:t>
            </a:r>
            <a:r>
              <a:rPr lang="en-US" altLang="x-none" sz="2800" kern="0" dirty="0" err="1">
                <a:solidFill>
                  <a:srgbClr val="000000"/>
                </a:solidFill>
                <a:latin typeface="Times New Roman" panose="02020603050405020304" pitchFamily="18" charset="0"/>
                <a:cs typeface="Times New Roman" panose="02020603050405020304" pitchFamily="18" charset="0"/>
              </a:rPr>
              <a:t>trong</a:t>
            </a:r>
            <a:r>
              <a:rPr lang="en-US" altLang="x-none" sz="2800" kern="0" dirty="0">
                <a:solidFill>
                  <a:srgbClr val="000000"/>
                </a:solidFill>
                <a:latin typeface="Times New Roman" panose="02020603050405020304" pitchFamily="18" charset="0"/>
                <a:cs typeface="Times New Roman" panose="02020603050405020304" pitchFamily="18" charset="0"/>
              </a:rPr>
              <a:t> </a:t>
            </a:r>
            <a:r>
              <a:rPr lang="en-US" altLang="x-none" sz="2800" kern="0" dirty="0" err="1">
                <a:solidFill>
                  <a:srgbClr val="000000"/>
                </a:solidFill>
                <a:latin typeface="Times New Roman" panose="02020603050405020304" pitchFamily="18" charset="0"/>
                <a:cs typeface="Times New Roman" panose="02020603050405020304" pitchFamily="18" charset="0"/>
              </a:rPr>
              <a:t>và</a:t>
            </a:r>
            <a:r>
              <a:rPr lang="en-US" altLang="x-none" sz="2800" kern="0" dirty="0">
                <a:solidFill>
                  <a:srgbClr val="000000"/>
                </a:solidFill>
                <a:latin typeface="Times New Roman" panose="02020603050405020304" pitchFamily="18" charset="0"/>
                <a:cs typeface="Times New Roman" panose="02020603050405020304" pitchFamily="18" charset="0"/>
              </a:rPr>
              <a:t> </a:t>
            </a:r>
            <a:r>
              <a:rPr lang="en-US" altLang="x-none" sz="2800" kern="0" dirty="0" err="1">
                <a:solidFill>
                  <a:srgbClr val="000000"/>
                </a:solidFill>
                <a:latin typeface="Times New Roman" panose="02020603050405020304" pitchFamily="18" charset="0"/>
                <a:cs typeface="Times New Roman" panose="02020603050405020304" pitchFamily="18" charset="0"/>
              </a:rPr>
              <a:t>ngoài</a:t>
            </a:r>
            <a:r>
              <a:rPr lang="en-US" altLang="x-none" sz="2800" kern="0" dirty="0">
                <a:solidFill>
                  <a:srgbClr val="000000"/>
                </a:solidFill>
                <a:latin typeface="Times New Roman" panose="02020603050405020304" pitchFamily="18" charset="0"/>
                <a:cs typeface="Times New Roman" panose="02020603050405020304" pitchFamily="18" charset="0"/>
              </a:rPr>
              <a:t> n</a:t>
            </a:r>
            <a:r>
              <a:rPr lang="en-US" altLang="x-none" sz="2800" kern="0" noProof="0" dirty="0" err="1">
                <a:solidFill>
                  <a:srgbClr val="000000"/>
                </a:solidFill>
                <a:latin typeface="Times New Roman" panose="02020603050405020304" pitchFamily="18" charset="0"/>
                <a:cs typeface="Times New Roman" panose="02020603050405020304" pitchFamily="18" charset="0"/>
              </a:rPr>
              <a:t>hóm</a:t>
            </a:r>
            <a:r>
              <a:rPr lang="en-US" altLang="x-none" sz="2800" kern="0" noProof="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lớp</a:t>
            </a:r>
            <a:r>
              <a:rPr lang="en-US" altLang="x-none" sz="2800" kern="0" noProof="0" dirty="0">
                <a:solidFill>
                  <a:srgbClr val="000000"/>
                </a:solidFill>
                <a:latin typeface="Times New Roman" panose="02020603050405020304" pitchFamily="18" charset="0"/>
                <a:cs typeface="Times New Roman" panose="02020603050405020304" pitchFamily="18" charset="0"/>
              </a:rPr>
              <a:t>.</a:t>
            </a:r>
          </a:p>
          <a:p>
            <a:pPr algn="just">
              <a:buClr>
                <a:srgbClr val="660000"/>
              </a:buClr>
              <a:buFontTx/>
              <a:buChar char="-"/>
              <a:defRPr/>
            </a:pPr>
            <a:r>
              <a:rPr lang="en-US" altLang="x-none" sz="2800" kern="0" dirty="0" err="1">
                <a:solidFill>
                  <a:srgbClr val="000000"/>
                </a:solidFill>
                <a:latin typeface="Times New Roman" panose="02020603050405020304" pitchFamily="18" charset="0"/>
                <a:cs typeface="Times New Roman" panose="02020603050405020304" pitchFamily="18" charset="0"/>
              </a:rPr>
              <a:t>Vệ</a:t>
            </a:r>
            <a:r>
              <a:rPr lang="en-US" altLang="x-none" sz="2800" kern="0" dirty="0">
                <a:solidFill>
                  <a:srgbClr val="000000"/>
                </a:solidFill>
                <a:latin typeface="Times New Roman" panose="02020603050405020304" pitchFamily="18" charset="0"/>
                <a:cs typeface="Times New Roman" panose="02020603050405020304" pitchFamily="18" charset="0"/>
              </a:rPr>
              <a:t> </a:t>
            </a:r>
            <a:r>
              <a:rPr lang="en-US" altLang="x-none" sz="2800" kern="0" dirty="0" err="1">
                <a:solidFill>
                  <a:srgbClr val="000000"/>
                </a:solidFill>
                <a:latin typeface="Times New Roman" panose="02020603050405020304" pitchFamily="18" charset="0"/>
                <a:cs typeface="Times New Roman" panose="02020603050405020304" pitchFamily="18" charset="0"/>
              </a:rPr>
              <a:t>sinh</a:t>
            </a:r>
            <a:r>
              <a:rPr lang="en-US" altLang="x-none" sz="2800" kern="0" dirty="0">
                <a:solidFill>
                  <a:srgbClr val="000000"/>
                </a:solidFill>
                <a:latin typeface="Times New Roman" panose="02020603050405020304" pitchFamily="18" charset="0"/>
                <a:cs typeface="Times New Roman" panose="02020603050405020304" pitchFamily="18" charset="0"/>
              </a:rPr>
              <a:t> </a:t>
            </a:r>
            <a:r>
              <a:rPr lang="en-US" altLang="x-none" sz="2800" kern="0" dirty="0" err="1">
                <a:solidFill>
                  <a:srgbClr val="000000"/>
                </a:solidFill>
                <a:latin typeface="Times New Roman" panose="02020603050405020304" pitchFamily="18" charset="0"/>
                <a:cs typeface="Times New Roman" panose="02020603050405020304" pitchFamily="18" charset="0"/>
              </a:rPr>
              <a:t>cá</a:t>
            </a:r>
            <a:r>
              <a:rPr lang="en-US" altLang="x-none" sz="2800" kern="0" dirty="0">
                <a:solidFill>
                  <a:srgbClr val="000000"/>
                </a:solidFill>
                <a:latin typeface="Times New Roman" panose="02020603050405020304" pitchFamily="18" charset="0"/>
                <a:cs typeface="Times New Roman" panose="02020603050405020304" pitchFamily="18" charset="0"/>
              </a:rPr>
              <a:t> </a:t>
            </a:r>
            <a:r>
              <a:rPr lang="en-US" altLang="x-none" sz="2800" kern="0" dirty="0" err="1">
                <a:solidFill>
                  <a:srgbClr val="000000"/>
                </a:solidFill>
                <a:latin typeface="Times New Roman" panose="02020603050405020304" pitchFamily="18" charset="0"/>
                <a:cs typeface="Times New Roman" panose="02020603050405020304" pitchFamily="18" charset="0"/>
              </a:rPr>
              <a:t>nhân</a:t>
            </a:r>
            <a:r>
              <a:rPr lang="en-US" altLang="x-none" sz="2800" kern="0" dirty="0">
                <a:solidFill>
                  <a:srgbClr val="000000"/>
                </a:solidFill>
                <a:latin typeface="Times New Roman" panose="02020603050405020304" pitchFamily="18" charset="0"/>
                <a:cs typeface="Times New Roman" panose="02020603050405020304" pitchFamily="18" charset="0"/>
              </a:rPr>
              <a:t>.</a:t>
            </a:r>
          </a:p>
          <a:p>
            <a:pPr marR="0" lvl="0" algn="just" defTabSz="914400" rtl="0" eaLnBrk="0" fontAlgn="base" latinLnBrk="0" hangingPunct="0">
              <a:lnSpc>
                <a:spcPct val="100000"/>
              </a:lnSpc>
              <a:spcBef>
                <a:spcPct val="20000"/>
              </a:spcBef>
              <a:spcAft>
                <a:spcPct val="0"/>
              </a:spcAft>
              <a:buClr>
                <a:srgbClr val="660000"/>
              </a:buClr>
              <a:buSzPct val="70000"/>
              <a:buFontTx/>
              <a:buChar char="-"/>
              <a:tabLst/>
              <a:defRPr/>
            </a:pPr>
            <a:r>
              <a:rPr kumimoji="0" lang="en-US" altLang="x-none" sz="2800" b="0" i="0" u="none" strike="noStrike" kern="0" cap="none" spc="0" normalizeH="0" baseline="0" dirty="0" err="1">
                <a:ln>
                  <a:noFill/>
                </a:ln>
                <a:solidFill>
                  <a:srgbClr val="000000"/>
                </a:solidFill>
                <a:effectLst/>
                <a:uLnTx/>
                <a:uFillTx/>
                <a:latin typeface="Times New Roman" panose="02020603050405020304" pitchFamily="18" charset="0"/>
                <a:cs typeface="Times New Roman" panose="02020603050405020304" pitchFamily="18" charset="0"/>
              </a:rPr>
              <a:t>Vệ</a:t>
            </a:r>
            <a:r>
              <a:rPr kumimoji="0" lang="en-US" altLang="x-none" sz="2800" b="0" i="0" u="none" strike="noStrike" kern="0" cap="none" spc="0" normalizeH="0" baseline="0" dirty="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x-none" sz="2800" b="0" i="0" u="none" strike="noStrike" kern="0" cap="none" spc="0" normalizeH="0" baseline="0" dirty="0" err="1">
                <a:ln>
                  <a:noFill/>
                </a:ln>
                <a:solidFill>
                  <a:srgbClr val="000000"/>
                </a:solidFill>
                <a:effectLst/>
                <a:uLnTx/>
                <a:uFillTx/>
                <a:latin typeface="Times New Roman" panose="02020603050405020304" pitchFamily="18" charset="0"/>
                <a:cs typeface="Times New Roman" panose="02020603050405020304" pitchFamily="18" charset="0"/>
              </a:rPr>
              <a:t>sinh</a:t>
            </a:r>
            <a:r>
              <a:rPr kumimoji="0" lang="en-US" altLang="x-none" sz="2800" b="0" i="0" u="none" strike="noStrike" kern="0" cap="none" spc="0" normalizeH="0" baseline="0" dirty="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x-none" sz="2800" b="0" i="0" u="none" strike="noStrike" kern="0" cap="none" spc="0" normalizeH="0" baseline="0" dirty="0" err="1">
                <a:ln>
                  <a:noFill/>
                </a:ln>
                <a:solidFill>
                  <a:srgbClr val="000000"/>
                </a:solidFill>
                <a:effectLst/>
                <a:uLnTx/>
                <a:uFillTx/>
                <a:latin typeface="Times New Roman" panose="02020603050405020304" pitchFamily="18" charset="0"/>
                <a:cs typeface="Times New Roman" panose="02020603050405020304" pitchFamily="18" charset="0"/>
              </a:rPr>
              <a:t>trong</a:t>
            </a:r>
            <a:r>
              <a:rPr kumimoji="0" lang="en-US" altLang="x-none" sz="2800" b="0" i="0" u="none" strike="noStrike" kern="0" cap="none" spc="0" normalizeH="0" baseline="0" dirty="0">
                <a:ln>
                  <a:noFill/>
                </a:ln>
                <a:solidFill>
                  <a:srgbClr val="000000"/>
                </a:solidFill>
                <a:effectLst/>
                <a:uLnTx/>
                <a:uFillTx/>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giờ</a:t>
            </a:r>
            <a:r>
              <a:rPr lang="en-US" altLang="x-none" sz="2800" kern="0" noProof="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ăn</a:t>
            </a:r>
            <a:r>
              <a:rPr lang="en-US" altLang="x-none" sz="2800" kern="0" dirty="0">
                <a:solidFill>
                  <a:srgbClr val="000000"/>
                </a:solidFill>
                <a:latin typeface="Times New Roman" panose="02020603050405020304" pitchFamily="18" charset="0"/>
                <a:cs typeface="Times New Roman" panose="02020603050405020304" pitchFamily="18" charset="0"/>
              </a:rPr>
              <a:t>, </a:t>
            </a:r>
            <a:r>
              <a:rPr kumimoji="0" lang="en-US" altLang="x-none" sz="2800" b="0" i="0" u="none" strike="noStrike" kern="0" cap="none" spc="0" normalizeH="0" dirty="0" err="1">
                <a:ln>
                  <a:noFill/>
                </a:ln>
                <a:solidFill>
                  <a:srgbClr val="000000"/>
                </a:solidFill>
                <a:effectLst/>
                <a:uLnTx/>
                <a:uFillTx/>
                <a:latin typeface="Times New Roman" panose="02020603050405020304" pitchFamily="18" charset="0"/>
                <a:cs typeface="Times New Roman" panose="02020603050405020304" pitchFamily="18" charset="0"/>
              </a:rPr>
              <a:t>giờ</a:t>
            </a:r>
            <a:r>
              <a:rPr kumimoji="0" lang="en-US" altLang="x-none" sz="2800" b="0" i="0" u="none" strike="noStrike" kern="0" cap="none" spc="0" normalizeH="0" dirty="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x-none" sz="2800" b="0" i="0" u="none" strike="noStrike" kern="0" cap="none" spc="0" normalizeH="0" dirty="0" err="1">
                <a:ln>
                  <a:noFill/>
                </a:ln>
                <a:solidFill>
                  <a:srgbClr val="000000"/>
                </a:solidFill>
                <a:effectLst/>
                <a:uLnTx/>
                <a:uFillTx/>
                <a:latin typeface="Times New Roman" panose="02020603050405020304" pitchFamily="18" charset="0"/>
                <a:cs typeface="Times New Roman" panose="02020603050405020304" pitchFamily="18" charset="0"/>
              </a:rPr>
              <a:t>ngủ</a:t>
            </a:r>
            <a:r>
              <a:rPr lang="en-US" altLang="x-none" sz="2800" kern="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trong</a:t>
            </a:r>
            <a:r>
              <a:rPr lang="en-US" altLang="x-none" sz="2800" kern="0" noProof="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giờ</a:t>
            </a:r>
            <a:r>
              <a:rPr lang="en-US" altLang="x-none" sz="2800" kern="0" noProof="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học</a:t>
            </a:r>
            <a:r>
              <a:rPr lang="en-US" altLang="x-none" sz="2800" kern="0" noProof="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giờ</a:t>
            </a:r>
            <a:r>
              <a:rPr lang="en-US" altLang="x-none" sz="2800" kern="0" noProof="0" dirty="0">
                <a:solidFill>
                  <a:srgbClr val="000000"/>
                </a:solidFill>
                <a:latin typeface="Times New Roman" panose="02020603050405020304" pitchFamily="18" charset="0"/>
                <a:cs typeface="Times New Roman" panose="02020603050405020304" pitchFamily="18" charset="0"/>
              </a:rPr>
              <a:t> </a:t>
            </a:r>
            <a:r>
              <a:rPr lang="en-US" altLang="x-none" sz="2800" kern="0" noProof="0" dirty="0" err="1">
                <a:solidFill>
                  <a:srgbClr val="000000"/>
                </a:solidFill>
                <a:latin typeface="Times New Roman" panose="02020603050405020304" pitchFamily="18" charset="0"/>
                <a:cs typeface="Times New Roman" panose="02020603050405020304" pitchFamily="18" charset="0"/>
              </a:rPr>
              <a:t>chơi</a:t>
            </a:r>
            <a:r>
              <a:rPr lang="en-US" altLang="x-none" sz="2800" kern="0" noProof="0" dirty="0">
                <a:solidFill>
                  <a:srgbClr val="000000"/>
                </a:solidFill>
                <a:latin typeface="Times New Roman" panose="02020603050405020304" pitchFamily="18" charset="0"/>
                <a:cs typeface="Times New Roman" panose="02020603050405020304" pitchFamily="18" charset="0"/>
              </a:rPr>
              <a:t>…</a:t>
            </a:r>
            <a:endParaRPr kumimoji="0" lang="en-US" altLang="x-none" sz="2800" b="0"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79202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D3E0FBB1-89BF-7552-F0F3-C573B04B5300}"/>
              </a:ext>
            </a:extLst>
          </p:cNvPr>
          <p:cNvSpPr txBox="1">
            <a:spLocks/>
          </p:cNvSpPr>
          <p:nvPr/>
        </p:nvSpPr>
        <p:spPr>
          <a:xfrm>
            <a:off x="689114" y="605378"/>
            <a:ext cx="10880586" cy="5389022"/>
          </a:xfrm>
          <a:prstGeom prst="rect">
            <a:avLst/>
          </a:prstGeom>
          <a:noFill/>
          <a:ln w="9525">
            <a:noFill/>
          </a:ln>
        </p:spPr>
        <p:txBody>
          <a:bodyPr vert="horz" wrap="square" lIns="91440" tIns="45720" rIns="91440" bIns="45720" anchor="t"/>
          <a:lstStyle>
            <a:lvl1pPr marL="469900" indent="-469900" algn="l" rtl="0" eaLnBrk="0" fontAlgn="base" hangingPunct="0">
              <a:spcBef>
                <a:spcPct val="20000"/>
              </a:spcBef>
              <a:spcAft>
                <a:spcPct val="0"/>
              </a:spcAft>
              <a:buClr>
                <a:schemeClr val="bg2"/>
              </a:buClr>
              <a:buSzPct val="70000"/>
              <a:buFont typeface="Wingdings" panose="05000000000000000000" pitchFamily="2" charset="2"/>
              <a:buChar char="o"/>
              <a:defRPr sz="3200">
                <a:solidFill>
                  <a:schemeClr val="tx1"/>
                </a:solidFill>
                <a:latin typeface="+mn-lt"/>
                <a:ea typeface="+mn-ea"/>
                <a:cs typeface="+mn-cs"/>
              </a:defRPr>
            </a:lvl1pPr>
            <a:lvl2pPr marL="908050" indent="-436880" algn="l" rtl="0" eaLnBrk="0" fontAlgn="base" hangingPunct="0">
              <a:spcBef>
                <a:spcPct val="20000"/>
              </a:spcBef>
              <a:spcAft>
                <a:spcPct val="0"/>
              </a:spcAft>
              <a:buClr>
                <a:schemeClr val="accent2"/>
              </a:buClr>
              <a:buSzPct val="75000"/>
              <a:buFont typeface="Wingdings" panose="05000000000000000000" pitchFamily="2" charset="2"/>
              <a:buChar char="n"/>
              <a:defRPr sz="2800">
                <a:solidFill>
                  <a:schemeClr val="tx1"/>
                </a:solidFill>
                <a:latin typeface="+mn-lt"/>
              </a:defRPr>
            </a:lvl2pPr>
            <a:lvl3pPr marL="1377950" indent="-468630" algn="l" rtl="0" eaLnBrk="0" fontAlgn="base" hangingPunct="0">
              <a:spcBef>
                <a:spcPct val="20000"/>
              </a:spcBef>
              <a:spcAft>
                <a:spcPct val="0"/>
              </a:spcAft>
              <a:buClr>
                <a:schemeClr val="bg2"/>
              </a:buClr>
              <a:buSzPct val="65000"/>
              <a:buFont typeface="Wingdings" panose="05000000000000000000" pitchFamily="2" charset="2"/>
              <a:buChar char="o"/>
              <a:defRPr sz="2400">
                <a:solidFill>
                  <a:schemeClr val="tx1"/>
                </a:solidFill>
                <a:latin typeface="+mn-lt"/>
              </a:defRPr>
            </a:lvl3pPr>
            <a:lvl4pPr marL="1827530" indent="-438150" algn="l" rtl="0" eaLnBrk="0" fontAlgn="base" hangingPunct="0">
              <a:spcBef>
                <a:spcPct val="20000"/>
              </a:spcBef>
              <a:spcAft>
                <a:spcPct val="0"/>
              </a:spcAft>
              <a:buClr>
                <a:schemeClr val="accent2"/>
              </a:buClr>
              <a:buSzPct val="75000"/>
              <a:buFont typeface="Wingdings" panose="05000000000000000000" pitchFamily="2" charset="2"/>
              <a:buChar char="n"/>
              <a:defRPr sz="2000">
                <a:solidFill>
                  <a:schemeClr val="tx1"/>
                </a:solidFill>
                <a:latin typeface="+mn-lt"/>
              </a:defRPr>
            </a:lvl4pPr>
            <a:lvl5pPr marL="2297430" indent="-468630" algn="l" rtl="0" eaLnBrk="0" fontAlgn="base" hangingPunct="0">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5pPr>
            <a:lvl6pPr marL="27546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6pPr>
            <a:lvl7pPr marL="32118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7pPr>
            <a:lvl8pPr marL="36690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8pPr>
            <a:lvl9pPr marL="41262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9pPr>
          </a:lstStyle>
          <a:p>
            <a:pPr algn="just">
              <a:buClr>
                <a:srgbClr val="660000"/>
              </a:buClr>
              <a:buNone/>
              <a:defRPr/>
            </a:pPr>
            <a:r>
              <a:rPr lang="" altLang="x-none" sz="2800" b="1" dirty="0">
                <a:solidFill>
                  <a:srgbClr val="0000FF"/>
                </a:solidFill>
                <a:latin typeface="Times New Roman" panose="02020603050405020304" pitchFamily="18" charset="0"/>
                <a:cs typeface="Times New Roman" panose="02020603050405020304" pitchFamily="18" charset="0"/>
              </a:rPr>
              <a:t>4/ Đánh giá thực trạng</a:t>
            </a:r>
            <a:endParaRPr lang="vi-VN" altLang="x-none" sz="2800" kern="0" dirty="0">
              <a:solidFill>
                <a:srgbClr val="FF0000"/>
              </a:solidFill>
              <a:latin typeface="Times New Roman" panose="02020603050405020304" pitchFamily="18" charset="0"/>
              <a:cs typeface="Times New Roman" panose="02020603050405020304" pitchFamily="18" charset="0"/>
            </a:endParaRPr>
          </a:p>
          <a:p>
            <a:pPr algn="just">
              <a:buClr>
                <a:srgbClr val="660000"/>
              </a:buClr>
              <a:buNone/>
              <a:defRPr/>
            </a:pPr>
            <a:r>
              <a:rPr lang="en-US" sz="2800" b="1" dirty="0">
                <a:solidFill>
                  <a:srgbClr val="FF0000"/>
                </a:solidFill>
                <a:latin typeface="Times New Roman" panose="02020603050405020304" pitchFamily="18" charset="0"/>
                <a:cs typeface="Times New Roman" panose="02020603050405020304" pitchFamily="18" charset="0"/>
              </a:rPr>
              <a:t>a. </a:t>
            </a:r>
            <a:r>
              <a:rPr lang="en-US" sz="2800" b="1" dirty="0" err="1">
                <a:solidFill>
                  <a:srgbClr val="FF0000"/>
                </a:solidFill>
                <a:latin typeface="Times New Roman" panose="02020603050405020304" pitchFamily="18" charset="0"/>
                <a:cs typeface="Times New Roman" panose="02020603050405020304" pitchFamily="18" charset="0"/>
              </a:rPr>
              <a:t>Đối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với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nhóm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trẻ</a:t>
            </a:r>
            <a:endParaRPr lang="en-US" sz="2800" b="1" dirty="0">
              <a:solidFill>
                <a:srgbClr val="FF0000"/>
              </a:solidFill>
              <a:latin typeface="Times New Roman" panose="02020603050405020304" pitchFamily="18" charset="0"/>
              <a:cs typeface="Times New Roman" panose="02020603050405020304" pitchFamily="18" charset="0"/>
            </a:endParaRPr>
          </a:p>
          <a:p>
            <a:pPr algn="just">
              <a:buClr>
                <a:srgbClr val="660000"/>
              </a:buClr>
              <a:buFont typeface="Wingdings" panose="05000000000000000000" pitchFamily="2" charset="2"/>
              <a:buChar char="v"/>
              <a:defRPr/>
            </a:pPr>
            <a:r>
              <a:rPr lang="vi-VN" sz="2800" b="1" dirty="0">
                <a:latin typeface="Times New Roman" panose="02020603050405020304" pitchFamily="18" charset="0"/>
                <a:cs typeface="Times New Roman" panose="02020603050405020304" pitchFamily="18" charset="0"/>
              </a:rPr>
              <a:t>Ư</a:t>
            </a:r>
            <a:r>
              <a:rPr lang="en-US" sz="2800" b="1" dirty="0">
                <a:latin typeface="Times New Roman" panose="02020603050405020304" pitchFamily="18" charset="0"/>
                <a:cs typeface="Times New Roman" panose="02020603050405020304" pitchFamily="18" charset="0"/>
              </a:rPr>
              <a:t>u </a:t>
            </a:r>
            <a:r>
              <a:rPr lang="en-US" sz="2800" b="1" dirty="0" err="1">
                <a:latin typeface="Times New Roman" panose="02020603050405020304" pitchFamily="18" charset="0"/>
                <a:cs typeface="Times New Roman" panose="02020603050405020304" pitchFamily="18" charset="0"/>
              </a:rPr>
              <a:t>điểm</a:t>
            </a:r>
            <a:r>
              <a:rPr lang="en-US" sz="2800" b="1" dirty="0">
                <a:latin typeface="Times New Roman" panose="02020603050405020304" pitchFamily="18" charset="0"/>
                <a:cs typeface="Times New Roman" panose="02020603050405020304" pitchFamily="18" charset="0"/>
              </a:rPr>
              <a:t>:</a:t>
            </a:r>
          </a:p>
          <a:p>
            <a:pPr algn="just">
              <a:buClr>
                <a:srgbClr val="660000"/>
              </a:buClr>
              <a:buFontTx/>
              <a:buChar char="-"/>
              <a:defRPr/>
            </a:pP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a:t>
            </a:r>
          </a:p>
          <a:p>
            <a:pPr algn="just">
              <a:buClr>
                <a:srgbClr val="660000"/>
              </a:buClr>
              <a:buFontTx/>
              <a:buChar char="-"/>
              <a:defRPr/>
            </a:pP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chăm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sóc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vệ</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sinh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cho</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trẻ</a:t>
            </a:r>
            <a:r>
              <a:rPr lang="en-US" sz="2800" kern="0" dirty="0">
                <a:solidFill>
                  <a:srgbClr val="000000"/>
                </a:solidFill>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a:p>
            <a:pPr algn="just">
              <a:buClr>
                <a:srgbClr val="660000"/>
              </a:buClr>
              <a:buFont typeface="Wingdings" panose="05000000000000000000" pitchFamily="2" charset="2"/>
              <a:buChar char="v"/>
              <a:defRPr/>
            </a:pPr>
            <a:r>
              <a:rPr lang="en-US" sz="2800" b="1" dirty="0" err="1">
                <a:latin typeface="Times New Roman" panose="02020603050405020304" pitchFamily="18" charset="0"/>
                <a:cs typeface="Times New Roman" panose="02020603050405020304" pitchFamily="18" charset="0"/>
              </a:rPr>
              <a:t>Tồn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tại</a:t>
            </a:r>
            <a:r>
              <a:rPr lang="en-US" sz="2800" b="1" dirty="0">
                <a:latin typeface="Times New Roman" panose="02020603050405020304" pitchFamily="18" charset="0"/>
                <a:cs typeface="Times New Roman" panose="02020603050405020304" pitchFamily="18" charset="0"/>
              </a:rPr>
              <a:t>:</a:t>
            </a:r>
          </a:p>
          <a:p>
            <a:pPr marL="457200" lvl="0" indent="-457200" algn="just">
              <a:buClr>
                <a:srgbClr val="660000"/>
              </a:buClr>
              <a:buFontTx/>
              <a:buChar char="-"/>
              <a:defRPr/>
            </a:pPr>
            <a:r>
              <a:rPr lang="en-US" sz="2800" kern="0" dirty="0" err="1">
                <a:solidFill>
                  <a:srgbClr val="000000"/>
                </a:solidFill>
                <a:latin typeface="Times New Roman" panose="02020603050405020304" pitchFamily="18" charset="0"/>
                <a:cs typeface="Times New Roman" panose="02020603050405020304" pitchFamily="18" charset="0"/>
              </a:rPr>
              <a:t>Điều</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kiện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cơ</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sở</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vật</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chất</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chưa</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đồng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bộ</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thiết</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kế</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trang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thiết</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bị</a:t>
            </a:r>
            <a:r>
              <a:rPr lang="en-US" sz="2800" kern="0" dirty="0">
                <a:solidFill>
                  <a:srgbClr val="000000"/>
                </a:solidFill>
                <a:latin typeface="Times New Roman" panose="02020603050405020304" pitchFamily="18" charset="0"/>
                <a:cs typeface="Times New Roman" panose="02020603050405020304" pitchFamily="18" charset="0"/>
              </a:rPr>
              <a:t>…)</a:t>
            </a:r>
          </a:p>
          <a:p>
            <a:pPr marL="457200" lvl="0" indent="-457200" algn="just">
              <a:buClr>
                <a:srgbClr val="660000"/>
              </a:buClr>
              <a:buFontTx/>
              <a:buChar char="-"/>
              <a:defRPr/>
            </a:pPr>
            <a:r>
              <a:rPr lang="en-US" sz="2800" kern="0" dirty="0" err="1">
                <a:solidFill>
                  <a:srgbClr val="000000"/>
                </a:solidFill>
                <a:latin typeface="Times New Roman" panose="02020603050405020304" pitchFamily="18" charset="0"/>
                <a:cs typeface="Times New Roman" panose="02020603050405020304" pitchFamily="18" charset="0"/>
              </a:rPr>
              <a:t>Người</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quản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lý</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thiếu</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sự</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kiểm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tra</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giám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sát</a:t>
            </a:r>
            <a:r>
              <a:rPr lang="en-US" sz="2800" kern="0" dirty="0">
                <a:solidFill>
                  <a:srgbClr val="000000"/>
                </a:solidFill>
                <a:latin typeface="Times New Roman" panose="02020603050405020304" pitchFamily="18" charset="0"/>
                <a:cs typeface="Times New Roman" panose="02020603050405020304" pitchFamily="18" charset="0"/>
              </a:rPr>
              <a:t>.</a:t>
            </a:r>
          </a:p>
          <a:p>
            <a:pPr marL="457200" lvl="0" indent="-457200" algn="just">
              <a:buClr>
                <a:srgbClr val="660000"/>
              </a:buClr>
              <a:buFontTx/>
              <a:buChar char="-"/>
              <a:defRPr/>
            </a:pPr>
            <a:r>
              <a:rPr lang="en-US" sz="2800" kern="0" dirty="0" err="1">
                <a:solidFill>
                  <a:srgbClr val="000000"/>
                </a:solidFill>
                <a:latin typeface="Times New Roman" panose="02020603050405020304" pitchFamily="18" charset="0"/>
                <a:cs typeface="Times New Roman" panose="02020603050405020304" pitchFamily="18" charset="0"/>
              </a:rPr>
              <a:t>Đội</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ngũ</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giáo</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viên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chưa</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có</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sự</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kiên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trì</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kiên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nhẫn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và</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thiếu</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kỹ</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năng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chăm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sóc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vệ</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sinh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cho</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trẻ</a:t>
            </a:r>
            <a:r>
              <a:rPr lang="en-US" sz="2800" kern="0" dirty="0">
                <a:solidFill>
                  <a:srgbClr val="000000"/>
                </a:solidFill>
                <a:latin typeface="Times New Roman" panose="02020603050405020304" pitchFamily="18" charset="0"/>
                <a:cs typeface="Times New Roman" panose="02020603050405020304" pitchFamily="18" charset="0"/>
              </a:rPr>
              <a:t>.</a:t>
            </a:r>
            <a:endParaRPr lang="vi-VN" sz="2800" kern="0" dirty="0">
              <a:solidFill>
                <a:srgbClr val="660000"/>
              </a:solidFill>
              <a:latin typeface="Times New Roman" panose="02020603050405020304" pitchFamily="18" charset="0"/>
              <a:cs typeface="Times New Roman" panose="02020603050405020304" pitchFamily="18" charset="0"/>
            </a:endParaRPr>
          </a:p>
          <a:p>
            <a:pPr marL="0" indent="0" algn="just">
              <a:buClr>
                <a:srgbClr val="660000"/>
              </a:buClr>
              <a:buNone/>
              <a:defRPr/>
            </a:pP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49764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30F4E4B-D57E-C9BE-5636-0F7932B9BABD}"/>
              </a:ext>
            </a:extLst>
          </p:cNvPr>
          <p:cNvSpPr txBox="1"/>
          <p:nvPr/>
        </p:nvSpPr>
        <p:spPr>
          <a:xfrm>
            <a:off x="675439" y="686830"/>
            <a:ext cx="10841122" cy="5004447"/>
          </a:xfrm>
          <a:prstGeom prst="rect">
            <a:avLst/>
          </a:prstGeom>
          <a:noFill/>
        </p:spPr>
        <p:txBody>
          <a:bodyPr wrap="square">
            <a:spAutoFit/>
          </a:bodyPr>
          <a:lstStyle/>
          <a:p>
            <a:pPr marR="0" lvl="0" algn="just" defTabSz="914400" rtl="0" eaLnBrk="0" fontAlgn="base" latinLnBrk="0" hangingPunct="0">
              <a:lnSpc>
                <a:spcPct val="100000"/>
              </a:lnSpc>
              <a:spcBef>
                <a:spcPct val="20000"/>
              </a:spcBef>
              <a:spcAft>
                <a:spcPct val="0"/>
              </a:spcAft>
              <a:buClr>
                <a:srgbClr val="660000"/>
              </a:buClr>
              <a:buSzPct val="70000"/>
              <a:tabLst/>
              <a:defRPr/>
            </a:pPr>
            <a:r>
              <a:rPr lang="en-US" sz="2800" b="1" kern="0" dirty="0">
                <a:solidFill>
                  <a:srgbClr val="FF0000"/>
                </a:solidFill>
              </a:rPr>
              <a:t>b. </a:t>
            </a:r>
            <a:r>
              <a:rPr lang="en-US" sz="2800" b="1" kern="0" dirty="0" err="1">
                <a:solidFill>
                  <a:srgbClr val="FF0000"/>
                </a:solidFill>
                <a:latin typeface="Times New Roman" panose="02020603050405020304" pitchFamily="18" charset="0"/>
                <a:cs typeface="Times New Roman" panose="02020603050405020304" pitchFamily="18" charset="0"/>
              </a:rPr>
              <a:t>Đối</a:t>
            </a:r>
            <a:r>
              <a:rPr lang="en-US" sz="2800" b="1" kern="0" dirty="0">
                <a:solidFill>
                  <a:srgbClr val="FF0000"/>
                </a:solidFill>
                <a:latin typeface="Times New Roman" panose="02020603050405020304" pitchFamily="18" charset="0"/>
                <a:cs typeface="Times New Roman" panose="02020603050405020304" pitchFamily="18" charset="0"/>
              </a:rPr>
              <a:t> </a:t>
            </a:r>
            <a:r>
              <a:rPr lang="en-US" sz="2800" b="1" kern="0" dirty="0" err="1">
                <a:solidFill>
                  <a:srgbClr val="FF0000"/>
                </a:solidFill>
                <a:latin typeface="Times New Roman" panose="02020603050405020304" pitchFamily="18" charset="0"/>
                <a:cs typeface="Times New Roman" panose="02020603050405020304" pitchFamily="18" charset="0"/>
              </a:rPr>
              <a:t>với</a:t>
            </a:r>
            <a:r>
              <a:rPr lang="en-US" sz="2800" b="1" kern="0" dirty="0">
                <a:solidFill>
                  <a:srgbClr val="FF0000"/>
                </a:solidFill>
                <a:latin typeface="Times New Roman" panose="02020603050405020304" pitchFamily="18" charset="0"/>
                <a:cs typeface="Times New Roman" panose="02020603050405020304" pitchFamily="18" charset="0"/>
              </a:rPr>
              <a:t> </a:t>
            </a:r>
            <a:r>
              <a:rPr lang="en-US" sz="2800" b="1" kern="0" dirty="0" err="1">
                <a:solidFill>
                  <a:srgbClr val="FF0000"/>
                </a:solidFill>
                <a:latin typeface="Times New Roman" panose="02020603050405020304" pitchFamily="18" charset="0"/>
                <a:cs typeface="Times New Roman" panose="02020603050405020304" pitchFamily="18" charset="0"/>
              </a:rPr>
              <a:t>mẫu</a:t>
            </a:r>
            <a:r>
              <a:rPr lang="en-US" sz="2800" b="1" kern="0" dirty="0">
                <a:solidFill>
                  <a:srgbClr val="FF0000"/>
                </a:solidFill>
                <a:latin typeface="Times New Roman" panose="02020603050405020304" pitchFamily="18" charset="0"/>
                <a:cs typeface="Times New Roman" panose="02020603050405020304" pitchFamily="18" charset="0"/>
              </a:rPr>
              <a:t> </a:t>
            </a:r>
            <a:r>
              <a:rPr lang="en-US" sz="2800" b="1" kern="0" dirty="0" err="1">
                <a:solidFill>
                  <a:srgbClr val="FF0000"/>
                </a:solidFill>
                <a:latin typeface="Times New Roman" panose="02020603050405020304" pitchFamily="18" charset="0"/>
                <a:cs typeface="Times New Roman" panose="02020603050405020304" pitchFamily="18" charset="0"/>
              </a:rPr>
              <a:t>giáo</a:t>
            </a:r>
            <a:r>
              <a:rPr lang="en-US" sz="2800" b="1" kern="0" dirty="0">
                <a:solidFill>
                  <a:srgbClr val="FF0000"/>
                </a:solidFill>
                <a:latin typeface="Times New Roman" panose="02020603050405020304" pitchFamily="18" charset="0"/>
                <a:cs typeface="Times New Roman" panose="02020603050405020304" pitchFamily="18" charset="0"/>
              </a:rPr>
              <a:t>:</a:t>
            </a:r>
          </a:p>
          <a:p>
            <a:pPr algn="just">
              <a:buClr>
                <a:srgbClr val="660000"/>
              </a:buClr>
              <a:buFont typeface="Wingdings" panose="05000000000000000000" pitchFamily="2" charset="2"/>
              <a:buChar char="v"/>
              <a:defRPr/>
            </a:pPr>
            <a:r>
              <a:rPr lang="en-US" sz="2800" b="1"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Ư</a:t>
            </a:r>
            <a:r>
              <a:rPr lang="en-US" sz="2800" b="1" dirty="0">
                <a:latin typeface="Times New Roman" panose="02020603050405020304" pitchFamily="18" charset="0"/>
                <a:cs typeface="Times New Roman" panose="02020603050405020304" pitchFamily="18" charset="0"/>
              </a:rPr>
              <a:t>u </a:t>
            </a:r>
            <a:r>
              <a:rPr lang="en-US" sz="2800" b="1" dirty="0" err="1">
                <a:latin typeface="Times New Roman" panose="02020603050405020304" pitchFamily="18" charset="0"/>
                <a:cs typeface="Times New Roman" panose="02020603050405020304" pitchFamily="18" charset="0"/>
              </a:rPr>
              <a:t>điểm</a:t>
            </a:r>
            <a:r>
              <a:rPr lang="en-US" sz="2800" b="1" dirty="0">
                <a:latin typeface="Times New Roman" panose="02020603050405020304" pitchFamily="18" charset="0"/>
                <a:cs typeface="Times New Roman" panose="02020603050405020304" pitchFamily="18" charset="0"/>
              </a:rPr>
              <a:t>:</a:t>
            </a:r>
          </a:p>
          <a:p>
            <a:pPr marL="457200" indent="-457200" algn="just">
              <a:buClr>
                <a:srgbClr val="660000"/>
              </a:buClr>
              <a:buFontTx/>
              <a:buChar char="-"/>
              <a:defRPr/>
            </a:pP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chăm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sóc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vệ</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sinh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cho</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trẻ</a:t>
            </a:r>
            <a:r>
              <a:rPr lang="en-US" sz="2800" kern="0" dirty="0">
                <a:solidFill>
                  <a:srgbClr val="000000"/>
                </a:solidFill>
                <a:latin typeface="Times New Roman" panose="02020603050405020304" pitchFamily="18" charset="0"/>
                <a:cs typeface="Times New Roman" panose="02020603050405020304" pitchFamily="18" charset="0"/>
              </a:rPr>
              <a:t>.</a:t>
            </a:r>
          </a:p>
          <a:p>
            <a:pPr marL="457200" indent="-457200" algn="just">
              <a:buClr>
                <a:srgbClr val="660000"/>
              </a:buClr>
              <a:buFontTx/>
              <a:buChar char="-"/>
              <a:defRPr/>
            </a:pPr>
            <a:r>
              <a:rPr lang="en-US" sz="2800" kern="0" dirty="0" err="1">
                <a:solidFill>
                  <a:srgbClr val="000000"/>
                </a:solidFill>
                <a:latin typeface="Times New Roman" panose="02020603050405020304" pitchFamily="18" charset="0"/>
                <a:cs typeface="Times New Roman" panose="02020603050405020304" pitchFamily="18" charset="0"/>
              </a:rPr>
              <a:t>Trẻ</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có</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khả</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năng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tự</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chăm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sóc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vệ</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sinh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cá</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nhân</a:t>
            </a:r>
            <a:r>
              <a:rPr lang="en-US" sz="2800" kern="0" dirty="0">
                <a:solidFill>
                  <a:srgbClr val="000000"/>
                </a:solidFill>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buClr>
                <a:srgbClr val="660000"/>
              </a:buClr>
              <a:buFont typeface="Wingdings" panose="05000000000000000000" pitchFamily="2" charset="2"/>
              <a:buChar char="v"/>
              <a:defRPr/>
            </a:pP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Tồn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tại</a:t>
            </a:r>
            <a:r>
              <a:rPr lang="en-US" sz="2800" b="1" dirty="0">
                <a:latin typeface="Times New Roman" panose="02020603050405020304" pitchFamily="18" charset="0"/>
                <a:cs typeface="Times New Roman" panose="02020603050405020304" pitchFamily="18" charset="0"/>
              </a:rPr>
              <a:t>:</a:t>
            </a:r>
          </a:p>
          <a:p>
            <a:pPr marL="457200" lvl="0" indent="-457200" algn="just" eaLnBrk="0" hangingPunct="0">
              <a:spcBef>
                <a:spcPct val="20000"/>
              </a:spcBef>
              <a:buClr>
                <a:srgbClr val="660000"/>
              </a:buClr>
              <a:buSzPct val="70000"/>
              <a:buFontTx/>
              <a:buChar char="-"/>
              <a:defRPr/>
            </a:pPr>
            <a:r>
              <a:rPr lang="en-US" sz="2800" kern="0" dirty="0" err="1">
                <a:solidFill>
                  <a:srgbClr val="000000"/>
                </a:solidFill>
                <a:latin typeface="Times New Roman" panose="02020603050405020304" pitchFamily="18" charset="0"/>
                <a:cs typeface="Times New Roman" panose="02020603050405020304" pitchFamily="18" charset="0"/>
              </a:rPr>
              <a:t>Việc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tôn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trọng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nhu</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cầu</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khả</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năng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hứng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thú</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của</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trẻ</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và</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hình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thành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kỹ</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năng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tự</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phục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vụ</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cho</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trẻ</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theo</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quan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điểm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lấy</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trẻ</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làm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trung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tâm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chưa</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được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cơ</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sở</a:t>
            </a:r>
            <a:r>
              <a:rPr lang="en-US" sz="2800" kern="0" dirty="0">
                <a:solidFill>
                  <a:srgbClr val="000000"/>
                </a:solidFill>
                <a:latin typeface="Times New Roman" panose="02020603050405020304" pitchFamily="18" charset="0"/>
                <a:cs typeface="Times New Roman" panose="02020603050405020304" pitchFamily="18" charset="0"/>
              </a:rPr>
              <a:t> GDMN </a:t>
            </a:r>
            <a:r>
              <a:rPr lang="en-US" sz="2800" kern="0" dirty="0" err="1">
                <a:solidFill>
                  <a:srgbClr val="000000"/>
                </a:solidFill>
                <a:latin typeface="Times New Roman" panose="02020603050405020304" pitchFamily="18" charset="0"/>
                <a:cs typeface="Times New Roman" panose="02020603050405020304" pitchFamily="18" charset="0"/>
              </a:rPr>
              <a:t>quan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tâm</a:t>
            </a:r>
            <a:r>
              <a:rPr lang="en-US" sz="2800" kern="0" dirty="0">
                <a:solidFill>
                  <a:srgbClr val="000000"/>
                </a:solidFill>
                <a:latin typeface="Times New Roman" panose="02020603050405020304" pitchFamily="18" charset="0"/>
                <a:cs typeface="Times New Roman" panose="02020603050405020304" pitchFamily="18" charset="0"/>
              </a:rPr>
              <a:t>.</a:t>
            </a:r>
          </a:p>
          <a:p>
            <a:pPr marL="457200" lvl="0" indent="-457200" algn="just" eaLnBrk="0" hangingPunct="0">
              <a:spcBef>
                <a:spcPct val="20000"/>
              </a:spcBef>
              <a:buClr>
                <a:srgbClr val="660000"/>
              </a:buClr>
              <a:buSzPct val="70000"/>
              <a:buFontTx/>
              <a:buChar char="-"/>
              <a:defRPr/>
            </a:pPr>
            <a:r>
              <a:rPr lang="en-US" sz="2800" kern="0" dirty="0" err="1">
                <a:solidFill>
                  <a:srgbClr val="000000"/>
                </a:solidFill>
                <a:latin typeface="Times New Roman" panose="02020603050405020304" pitchFamily="18" charset="0"/>
                <a:cs typeface="Times New Roman" panose="02020603050405020304" pitchFamily="18" charset="0"/>
              </a:rPr>
              <a:t>Còn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gặp</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khó</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khăn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trong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việc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phối</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hợp</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với</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phụ</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huynh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về</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cách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chăm</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sóc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vệ</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sinh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nên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việc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rèn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và</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duy</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trì</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những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thói</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quen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nền</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nếp</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các</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kỹ</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năng</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vệ</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sinh</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cho</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trẻ</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chưa</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đạt</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hiệu</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quả</a:t>
            </a:r>
            <a:r>
              <a:rPr lang="en-US" sz="2800" kern="0" dirty="0">
                <a:solidFill>
                  <a:srgbClr val="000000"/>
                </a:solidFill>
                <a:latin typeface="Times New Roman" panose="02020603050405020304" pitchFamily="18" charset="0"/>
                <a:cs typeface="Times New Roman" panose="02020603050405020304" pitchFamily="18" charset="0"/>
              </a:rPr>
              <a:t> </a:t>
            </a:r>
            <a:r>
              <a:rPr lang="en-US" sz="2800" kern="0" dirty="0" err="1">
                <a:solidFill>
                  <a:srgbClr val="000000"/>
                </a:solidFill>
                <a:latin typeface="Times New Roman" panose="02020603050405020304" pitchFamily="18" charset="0"/>
                <a:cs typeface="Times New Roman" panose="02020603050405020304" pitchFamily="18" charset="0"/>
              </a:rPr>
              <a:t>cao</a:t>
            </a:r>
            <a:r>
              <a:rPr lang="en-US" sz="2800" kern="0" dirty="0">
                <a:solidFill>
                  <a:srgbClr val="000000"/>
                </a:solidFill>
                <a:latin typeface="Times New Roman" panose="02020603050405020304" pitchFamily="18" charset="0"/>
                <a:cs typeface="Times New Roman" panose="02020603050405020304" pitchFamily="18" charset="0"/>
              </a:rPr>
              <a:t>.</a:t>
            </a:r>
            <a:endParaRPr lang="vi-VN" sz="2800" kern="0" dirty="0">
              <a:solidFill>
                <a:srgbClr val="66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17160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30F4E4B-D57E-C9BE-5636-0F7932B9BABD}"/>
              </a:ext>
            </a:extLst>
          </p:cNvPr>
          <p:cNvSpPr txBox="1"/>
          <p:nvPr/>
        </p:nvSpPr>
        <p:spPr>
          <a:xfrm>
            <a:off x="651040" y="761108"/>
            <a:ext cx="10893260" cy="3367076"/>
          </a:xfrm>
          <a:prstGeom prst="rect">
            <a:avLst/>
          </a:prstGeom>
          <a:noFill/>
        </p:spPr>
        <p:txBody>
          <a:bodyPr wrap="square">
            <a:spAutoFit/>
          </a:bodyPr>
          <a:lstStyle/>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en-US" sz="2800" b="1"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5/ </a:t>
            </a:r>
            <a:r>
              <a:rPr kumimoji="0" lang="en-US" sz="2800" b="1"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Một</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số</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biện</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pháp</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để</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nâng</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cao</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chất</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lượng</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chăm</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sóc</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vệ</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sinh</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cho</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2800" b="1" u="none" strike="noStrike" kern="0" cap="none" spc="0" normalizeH="0" noProof="0" dirty="0" err="1">
                <a:ln>
                  <a:noFill/>
                </a:ln>
                <a:solidFill>
                  <a:srgbClr val="0000FF"/>
                </a:solidFill>
                <a:effectLst/>
                <a:uLnTx/>
                <a:uFillTx/>
                <a:latin typeface="Times New Roman" panose="02020603050405020304" pitchFamily="18" charset="0"/>
                <a:cs typeface="Times New Roman" panose="02020603050405020304" pitchFamily="18" charset="0"/>
              </a:rPr>
              <a:t>trẻ</a:t>
            </a:r>
            <a:r>
              <a:rPr kumimoji="0" lang="en-US" sz="2800" b="1"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a:t>
            </a: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lang="en-US" altLang="x-none" sz="2800" b="1" kern="0" baseline="0" dirty="0">
                <a:solidFill>
                  <a:srgbClr val="FF0000"/>
                </a:solidFill>
                <a:latin typeface="Times New Roman" panose="02020603050405020304" pitchFamily="18" charset="0"/>
                <a:cs typeface="Times New Roman" panose="02020603050405020304" pitchFamily="18" charset="0"/>
              </a:rPr>
              <a:t>a. </a:t>
            </a:r>
            <a:r>
              <a:rPr lang="en-US" altLang="x-none" sz="2800" b="1" kern="0" dirty="0" err="1">
                <a:solidFill>
                  <a:srgbClr val="FF0000"/>
                </a:solidFill>
                <a:latin typeface="Times New Roman" panose="02020603050405020304" pitchFamily="18" charset="0"/>
                <a:cs typeface="Times New Roman" panose="02020603050405020304" pitchFamily="18" charset="0"/>
              </a:rPr>
              <a:t>Đối</a:t>
            </a:r>
            <a:r>
              <a:rPr lang="en-US" altLang="x-none" sz="2800" b="1" kern="0" dirty="0">
                <a:solidFill>
                  <a:srgbClr val="FF0000"/>
                </a:solidFill>
                <a:latin typeface="Times New Roman" panose="02020603050405020304" pitchFamily="18" charset="0"/>
                <a:cs typeface="Times New Roman" panose="02020603050405020304" pitchFamily="18" charset="0"/>
              </a:rPr>
              <a:t> </a:t>
            </a:r>
            <a:r>
              <a:rPr lang="en-US" altLang="x-none" sz="2800" b="1" kern="0" dirty="0" err="1">
                <a:solidFill>
                  <a:srgbClr val="FF0000"/>
                </a:solidFill>
                <a:latin typeface="Times New Roman" panose="02020603050405020304" pitchFamily="18" charset="0"/>
                <a:cs typeface="Times New Roman" panose="02020603050405020304" pitchFamily="18" charset="0"/>
              </a:rPr>
              <a:t>với</a:t>
            </a:r>
            <a:r>
              <a:rPr lang="en-US" altLang="x-none" sz="2800" b="1" kern="0" dirty="0">
                <a:solidFill>
                  <a:srgbClr val="FF0000"/>
                </a:solidFill>
                <a:latin typeface="Times New Roman" panose="02020603050405020304" pitchFamily="18" charset="0"/>
                <a:cs typeface="Times New Roman" panose="02020603050405020304" pitchFamily="18" charset="0"/>
              </a:rPr>
              <a:t> </a:t>
            </a:r>
            <a:r>
              <a:rPr lang="en-US" altLang="x-none" sz="2800" b="1" kern="0" dirty="0" err="1">
                <a:solidFill>
                  <a:srgbClr val="FF0000"/>
                </a:solidFill>
                <a:latin typeface="Times New Roman" panose="02020603050405020304" pitchFamily="18" charset="0"/>
                <a:cs typeface="Times New Roman" panose="02020603050405020304" pitchFamily="18" charset="0"/>
              </a:rPr>
              <a:t>nhà</a:t>
            </a:r>
            <a:r>
              <a:rPr lang="en-US" altLang="x-none" sz="2800" b="1" kern="0" dirty="0">
                <a:solidFill>
                  <a:srgbClr val="FF0000"/>
                </a:solidFill>
                <a:latin typeface="Times New Roman" panose="02020603050405020304" pitchFamily="18" charset="0"/>
                <a:cs typeface="Times New Roman" panose="02020603050405020304" pitchFamily="18" charset="0"/>
              </a:rPr>
              <a:t> </a:t>
            </a:r>
            <a:r>
              <a:rPr lang="en-US" altLang="x-none" sz="2800" b="1" kern="0" dirty="0" err="1">
                <a:solidFill>
                  <a:srgbClr val="FF0000"/>
                </a:solidFill>
                <a:latin typeface="Times New Roman" panose="02020603050405020304" pitchFamily="18" charset="0"/>
                <a:cs typeface="Times New Roman" panose="02020603050405020304" pitchFamily="18" charset="0"/>
              </a:rPr>
              <a:t>trẻ</a:t>
            </a:r>
            <a:r>
              <a:rPr lang="en-US" altLang="x-none" sz="2800" b="1" kern="0" dirty="0">
                <a:solidFill>
                  <a:srgbClr val="FF0000"/>
                </a:solidFill>
                <a:latin typeface="Times New Roman" panose="02020603050405020304" pitchFamily="18" charset="0"/>
                <a:cs typeface="Times New Roman" panose="02020603050405020304" pitchFamily="18" charset="0"/>
              </a:rPr>
              <a:t>:</a:t>
            </a:r>
            <a:endParaRPr kumimoji="0" lang="vi-VN" altLang="x-none" sz="2800" b="0" u="none" strike="noStrike" kern="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a:p>
            <a:pPr marL="457200" marR="0" lvl="0" indent="-457200" algn="just" defTabSz="914400" rtl="0" eaLnBrk="0" fontAlgn="base" latinLnBrk="0" hangingPunct="0">
              <a:lnSpc>
                <a:spcPct val="100000"/>
              </a:lnSpc>
              <a:spcBef>
                <a:spcPct val="20000"/>
              </a:spcBef>
              <a:spcAft>
                <a:spcPct val="0"/>
              </a:spcAft>
              <a:buClr>
                <a:srgbClr val="660000"/>
              </a:buClr>
              <a:buSzPct val="70000"/>
              <a:buFontTx/>
              <a:buChar char="-"/>
              <a:tabLst/>
              <a:defRPr/>
            </a:pPr>
            <a:r>
              <a:rPr lang="vi-VN" sz="2800" dirty="0">
                <a:latin typeface="Times New Roman" panose="02020603050405020304" pitchFamily="18" charset="0"/>
                <a:cs typeface="Times New Roman" panose="02020603050405020304" pitchFamily="18" charset="0"/>
              </a:rPr>
              <a:t>Tạo môi trường và điều kiện vật chất phù 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GDMN </a:t>
            </a:r>
            <a:r>
              <a:rPr lang="en-US" sz="2800" dirty="0" err="1">
                <a:latin typeface="Times New Roman" panose="02020603050405020304" pitchFamily="18" charset="0"/>
                <a:cs typeface="Times New Roman" panose="02020603050405020304" pitchFamily="18" charset="0"/>
              </a:rPr>
              <a:t>cần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a:t>
            </a:r>
          </a:p>
          <a:p>
            <a:pPr marL="457200" marR="0" lvl="0" indent="-457200" algn="just" defTabSz="914400" rtl="0" eaLnBrk="0" fontAlgn="base" latinLnBrk="0" hangingPunct="0">
              <a:lnSpc>
                <a:spcPct val="100000"/>
              </a:lnSpc>
              <a:spcBef>
                <a:spcPct val="20000"/>
              </a:spcBef>
              <a:spcAft>
                <a:spcPct val="0"/>
              </a:spcAft>
              <a:buClr>
                <a:srgbClr val="660000"/>
              </a:buClr>
              <a:buSzPct val="70000"/>
              <a:buFontTx/>
              <a:buChar char="-"/>
              <a:tabLst/>
              <a:defRPr/>
            </a:pPr>
            <a:r>
              <a:rPr lang="en-US" sz="2800" dirty="0" err="1">
                <a:solidFill>
                  <a:prstClr val="black"/>
                </a:solidFill>
                <a:latin typeface="Times New Roman" panose="02020603050405020304" pitchFamily="18" charset="0"/>
                <a:cs typeface="Times New Roman" panose="02020603050405020304" pitchFamily="18" charset="0"/>
              </a:rPr>
              <a:t>Giáo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viên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chăm</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sóc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vệ</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sinh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thường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xuyên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theo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đúng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quy</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định</a:t>
            </a:r>
            <a:r>
              <a:rPr lang="en-US" sz="2800" dirty="0">
                <a:solidFill>
                  <a:prstClr val="blac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7999663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30F4E4B-D57E-C9BE-5636-0F7932B9BABD}"/>
              </a:ext>
            </a:extLst>
          </p:cNvPr>
          <p:cNvSpPr txBox="1"/>
          <p:nvPr/>
        </p:nvSpPr>
        <p:spPr>
          <a:xfrm>
            <a:off x="555457" y="409712"/>
            <a:ext cx="11081086" cy="5607689"/>
          </a:xfrm>
          <a:prstGeom prst="rect">
            <a:avLst/>
          </a:prstGeom>
          <a:noFill/>
        </p:spPr>
        <p:txBody>
          <a:bodyPr wrap="square">
            <a:spAutoFit/>
          </a:bodyPr>
          <a:lstStyle/>
          <a:p>
            <a:pPr marR="0" lvl="0" algn="just" defTabSz="914400" rtl="0" eaLnBrk="0" fontAlgn="base" latinLnBrk="0" hangingPunct="0">
              <a:lnSpc>
                <a:spcPct val="100000"/>
              </a:lnSpc>
              <a:spcBef>
                <a:spcPct val="20000"/>
              </a:spcBef>
              <a:spcAft>
                <a:spcPct val="0"/>
              </a:spcAft>
              <a:buClr>
                <a:srgbClr val="660000"/>
              </a:buClr>
              <a:buSzPct val="70000"/>
              <a:tabLst/>
              <a:defRPr/>
            </a:pPr>
            <a:r>
              <a:rPr lang="en-US" sz="2800" b="1" dirty="0">
                <a:solidFill>
                  <a:srgbClr val="FF0000"/>
                </a:solidFill>
                <a:latin typeface="Times New Roman" panose="02020603050405020304" pitchFamily="18" charset="0"/>
                <a:cs typeface="Times New Roman" panose="02020603050405020304" pitchFamily="18" charset="0"/>
              </a:rPr>
              <a:t>b. </a:t>
            </a:r>
            <a:r>
              <a:rPr lang="en-US" sz="2800" b="1" dirty="0" err="1">
                <a:solidFill>
                  <a:srgbClr val="FF0000"/>
                </a:solidFill>
                <a:latin typeface="Times New Roman" panose="02020603050405020304" pitchFamily="18" charset="0"/>
                <a:cs typeface="Times New Roman" panose="02020603050405020304" pitchFamily="18" charset="0"/>
              </a:rPr>
              <a:t>Đối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với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mẫu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giáo</a:t>
            </a:r>
            <a:r>
              <a:rPr lang="en-US" sz="2800" b="1" dirty="0">
                <a:solidFill>
                  <a:srgbClr val="FF0000"/>
                </a:solidFill>
                <a:latin typeface="Times New Roman" panose="02020603050405020304" pitchFamily="18" charset="0"/>
                <a:cs typeface="Times New Roman" panose="02020603050405020304" pitchFamily="18" charset="0"/>
              </a:rPr>
              <a:t>:</a:t>
            </a:r>
          </a:p>
          <a:p>
            <a:pPr marL="457200" indent="-457200" algn="just" eaLnBrk="0" hangingPunct="0">
              <a:spcBef>
                <a:spcPct val="20000"/>
              </a:spcBef>
              <a:buClr>
                <a:srgbClr val="660000"/>
              </a:buClr>
              <a:buSzPct val="70000"/>
              <a:buFontTx/>
              <a:buChar char="-"/>
              <a:defRPr/>
            </a:pPr>
            <a:r>
              <a:rPr lang="en-US" sz="2800" dirty="0" err="1">
                <a:solidFill>
                  <a:prstClr val="black"/>
                </a:solidFill>
                <a:latin typeface="Times New Roman" panose="02020603050405020304" pitchFamily="18" charset="0"/>
                <a:cs typeface="Times New Roman" panose="02020603050405020304" pitchFamily="18" charset="0"/>
              </a:rPr>
              <a:t>Giáo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viên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làm</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mẫu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kết</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hợp</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giải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thích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Đối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với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mẫu</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giáo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cô</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hướng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dẫn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cách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chăm</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sóc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vệ</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sinh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bằng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thao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tác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kết</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hợp</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giải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thích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cụ</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thể</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rõ</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ràng</a:t>
            </a:r>
            <a:r>
              <a:rPr lang="en-US" sz="2800" dirty="0">
                <a:solidFill>
                  <a:prstClr val="black"/>
                </a:solidFill>
                <a:latin typeface="Times New Roman" panose="02020603050405020304" pitchFamily="18" charset="0"/>
                <a:cs typeface="Times New Roman" panose="02020603050405020304" pitchFamily="18" charset="0"/>
              </a:rPr>
              <a:t>.</a:t>
            </a:r>
          </a:p>
          <a:p>
            <a:pPr marL="457200" marR="0" lvl="0" indent="-457200" algn="just" defTabSz="914400" rtl="0" eaLnBrk="0" fontAlgn="base" latinLnBrk="0" hangingPunct="0">
              <a:lnSpc>
                <a:spcPct val="100000"/>
              </a:lnSpc>
              <a:spcBef>
                <a:spcPct val="20000"/>
              </a:spcBef>
              <a:spcAft>
                <a:spcPct val="0"/>
              </a:spcAft>
              <a:buClr>
                <a:srgbClr val="660000"/>
              </a:buClr>
              <a:buSzPct val="70000"/>
              <a:buFontTx/>
              <a:buChar char="-"/>
              <a:tabLst/>
              <a:defRPr/>
            </a:pP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Khen thưởng, động viên khích lệ trẻ khi làm đúng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Giáo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viên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kịp</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thời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khen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thưởng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động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viên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khích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lệ</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kịp</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thời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chưa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được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hoặc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thực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hiện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tốt</a:t>
            </a:r>
            <a:r>
              <a:rPr lang="en-US" sz="2800" dirty="0">
                <a:solidFill>
                  <a:prstClr val="black"/>
                </a:solidFill>
                <a:latin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457200" indent="-457200" algn="just" eaLnBrk="0" hangingPunct="0">
              <a:spcBef>
                <a:spcPct val="20000"/>
              </a:spcBef>
              <a:buClr>
                <a:srgbClr val="660000"/>
              </a:buClr>
              <a:buSzPct val="70000"/>
              <a:buFontTx/>
              <a:buChar char="-"/>
              <a:defRPr/>
            </a:pPr>
            <a:r>
              <a:rPr lang="vi-VN" sz="2800" dirty="0">
                <a:latin typeface="Times New Roman" panose="02020603050405020304" pitchFamily="18" charset="0"/>
                <a:cs typeface="Times New Roman" panose="02020603050405020304" pitchFamily="18" charset="0"/>
              </a:rPr>
              <a:t>Sưu tầm, vận dụng các bài thơ, truyện, bài hát và trò chơi vào hoạt động vệ 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hướng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a:t>
            </a:r>
          </a:p>
          <a:p>
            <a:pPr marL="457200" indent="-457200" algn="just" eaLnBrk="0" hangingPunct="0">
              <a:spcBef>
                <a:spcPct val="20000"/>
              </a:spcBef>
              <a:buClr>
                <a:srgbClr val="660000"/>
              </a:buClr>
              <a:buSzPct val="70000"/>
              <a:buFontTx/>
              <a:buChar char="-"/>
              <a:defRPr/>
            </a:pPr>
            <a:r>
              <a:rPr lang="en-US" sz="2800" dirty="0" err="1">
                <a:solidFill>
                  <a:prstClr val="black"/>
                </a:solidFill>
                <a:latin typeface="Times New Roman" panose="02020603050405020304" pitchFamily="18" charset="0"/>
                <a:cs typeface="Times New Roman" panose="02020603050405020304" pitchFamily="18" charset="0"/>
              </a:rPr>
              <a:t>Có</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sự</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phối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kết</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hợp</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giữa</a:t>
            </a:r>
            <a:r>
              <a:rPr lang="en-US" sz="2800" dirty="0">
                <a:solidFill>
                  <a:prstClr val="black"/>
                </a:solidFill>
                <a:latin typeface="Times New Roman" panose="02020603050405020304" pitchFamily="18" charset="0"/>
                <a:cs typeface="Times New Roman" panose="02020603050405020304" pitchFamily="18" charset="0"/>
              </a:rPr>
              <a:t> cha </a:t>
            </a:r>
            <a:r>
              <a:rPr lang="en-US" sz="2800" dirty="0" err="1">
                <a:solidFill>
                  <a:prstClr val="black"/>
                </a:solidFill>
                <a:latin typeface="Times New Roman" panose="02020603050405020304" pitchFamily="18" charset="0"/>
                <a:cs typeface="Times New Roman" panose="02020603050405020304" pitchFamily="18" charset="0"/>
              </a:rPr>
              <a:t>mẹ</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nhà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trường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để</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giúp</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trẻ</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có</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kỹ</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năng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chăm</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sóc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vệ</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sinh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cá</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nhân</a:t>
            </a:r>
            <a:r>
              <a:rPr lang="en-US" sz="2800" dirty="0">
                <a:solidFill>
                  <a:prstClr val="black"/>
                </a:solidFill>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83473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4&quot;&gt;&lt;property id=&quot;20148&quot; value=&quot;5&quot;/&gt;&lt;property id=&quot;20300&quot; value=&quot;Slide 2&quot;/&gt;&lt;property id=&quot;20307&quot; value=&quot;285&quot;/&gt;&lt;/object&gt;&lt;object type=&quot;3&quot; unique_id=&quot;10006&quot;&gt;&lt;property id=&quot;20148&quot; value=&quot;5&quot;/&gt;&lt;property id=&quot;20300&quot; value=&quot;Slide 6&quot;/&gt;&lt;property id=&quot;20307&quot; value=&quot;256&quot;/&gt;&lt;/object&gt;&lt;object type=&quot;3&quot; unique_id=&quot;10007&quot;&gt;&lt;property id=&quot;20148&quot; value=&quot;5&quot;/&gt;&lt;property id=&quot;20300&quot; value=&quot;Slide 7&quot;/&gt;&lt;property id=&quot;20307&quot; value=&quot;261&quot;/&gt;&lt;/object&gt;&lt;object type=&quot;3&quot; unique_id=&quot;10008&quot;&gt;&lt;property id=&quot;20148&quot; value=&quot;5&quot;/&gt;&lt;property id=&quot;20300&quot; value=&quot;Slide 8&quot;/&gt;&lt;property id=&quot;20307&quot; value=&quot;326&quot;/&gt;&lt;/object&gt;&lt;object type=&quot;3&quot; unique_id=&quot;10009&quot;&gt;&lt;property id=&quot;20148&quot; value=&quot;5&quot;/&gt;&lt;property id=&quot;20300&quot; value=&quot;Slide 9&quot;/&gt;&lt;property id=&quot;20307&quot; value=&quot;348&quot;/&gt;&lt;/object&gt;&lt;object type=&quot;3&quot; unique_id=&quot;10010&quot;&gt;&lt;property id=&quot;20148&quot; value=&quot;5&quot;/&gt;&lt;property id=&quot;20300&quot; value=&quot;Slide 10&quot;/&gt;&lt;property id=&quot;20307&quot; value=&quot;325&quot;/&gt;&lt;/object&gt;&lt;object type=&quot;3&quot; unique_id=&quot;10011&quot;&gt;&lt;property id=&quot;20148&quot; value=&quot;5&quot;/&gt;&lt;property id=&quot;20300&quot; value=&quot;Slide 11&quot;/&gt;&lt;property id=&quot;20307&quot; value=&quot;327&quot;/&gt;&lt;/object&gt;&lt;object type=&quot;3&quot; unique_id=&quot;10012&quot;&gt;&lt;property id=&quot;20148&quot; value=&quot;5&quot;/&gt;&lt;property id=&quot;20300&quot; value=&quot;Slide 12&quot;/&gt;&lt;property id=&quot;20307&quot; value=&quot;335&quot;/&gt;&lt;/object&gt;&lt;object type=&quot;3&quot; unique_id=&quot;10013&quot;&gt;&lt;property id=&quot;20148&quot; value=&quot;5&quot;/&gt;&lt;property id=&quot;20300&quot; value=&quot;Slide 13&quot;/&gt;&lt;property id=&quot;20307&quot; value=&quot;286&quot;/&gt;&lt;/object&gt;&lt;object type=&quot;3&quot; unique_id=&quot;10014&quot;&gt;&lt;property id=&quot;20148&quot; value=&quot;5&quot;/&gt;&lt;property id=&quot;20300&quot; value=&quot;Slide 14&quot;/&gt;&lt;property id=&quot;20307&quot; value=&quot;334&quot;/&gt;&lt;/object&gt;&lt;object type=&quot;3&quot; unique_id=&quot;10015&quot;&gt;&lt;property id=&quot;20148&quot; value=&quot;5&quot;/&gt;&lt;property id=&quot;20300&quot; value=&quot;Slide 15&quot;/&gt;&lt;property id=&quot;20307&quot; value=&quot;336&quot;/&gt;&lt;/object&gt;&lt;object type=&quot;3&quot; unique_id=&quot;10016&quot;&gt;&lt;property id=&quot;20148&quot; value=&quot;5&quot;/&gt;&lt;property id=&quot;20300&quot; value=&quot;Slide 16&quot;/&gt;&lt;property id=&quot;20307&quot; value=&quot;360&quot;/&gt;&lt;/object&gt;&lt;object type=&quot;3&quot; unique_id=&quot;10017&quot;&gt;&lt;property id=&quot;20148&quot; value=&quot;5&quot;/&gt;&lt;property id=&quot;20300&quot; value=&quot;Slide 17&quot;/&gt;&lt;property id=&quot;20307&quot; value=&quot;362&quot;/&gt;&lt;/object&gt;&lt;object type=&quot;3&quot; unique_id=&quot;10018&quot;&gt;&lt;property id=&quot;20148&quot; value=&quot;5&quot;/&gt;&lt;property id=&quot;20300&quot; value=&quot;Slide 18&quot;/&gt;&lt;property id=&quot;20307&quot; value=&quot;337&quot;/&gt;&lt;/object&gt;&lt;object type=&quot;3&quot; unique_id=&quot;10019&quot;&gt;&lt;property id=&quot;20148&quot; value=&quot;5&quot;/&gt;&lt;property id=&quot;20300&quot; value=&quot;Slide 19&quot;/&gt;&lt;property id=&quot;20307&quot; value=&quot;289&quot;/&gt;&lt;/object&gt;&lt;object type=&quot;3&quot; unique_id=&quot;10020&quot;&gt;&lt;property id=&quot;20148&quot; value=&quot;5&quot;/&gt;&lt;property id=&quot;20300&quot; value=&quot;Slide 20&quot;/&gt;&lt;property id=&quot;20307&quot; value=&quot;342&quot;/&gt;&lt;/object&gt;&lt;object type=&quot;3&quot; unique_id=&quot;10021&quot;&gt;&lt;property id=&quot;20148&quot; value=&quot;5&quot;/&gt;&lt;property id=&quot;20300&quot; value=&quot;Slide 21&quot;/&gt;&lt;property id=&quot;20307&quot; value=&quot;363&quot;/&gt;&lt;/object&gt;&lt;object type=&quot;3&quot; unique_id=&quot;10022&quot;&gt;&lt;property id=&quot;20148&quot; value=&quot;5&quot;/&gt;&lt;property id=&quot;20300&quot; value=&quot;Slide 22&quot;/&gt;&lt;property id=&quot;20307&quot; value=&quot;380&quot;/&gt;&lt;/object&gt;&lt;object type=&quot;3&quot; unique_id=&quot;10023&quot;&gt;&lt;property id=&quot;20148&quot; value=&quot;5&quot;/&gt;&lt;property id=&quot;20300&quot; value=&quot;Slide 23&quot;/&gt;&lt;property id=&quot;20307&quot; value=&quot;293&quot;/&gt;&lt;/object&gt;&lt;object type=&quot;3&quot; unique_id=&quot;10024&quot;&gt;&lt;property id=&quot;20148&quot; value=&quot;5&quot;/&gt;&lt;property id=&quot;20300&quot; value=&quot;Slide 24&quot;/&gt;&lt;property id=&quot;20307&quot; value=&quot;368&quot;/&gt;&lt;/object&gt;&lt;object type=&quot;3&quot; unique_id=&quot;10025&quot;&gt;&lt;property id=&quot;20148&quot; value=&quot;5&quot;/&gt;&lt;property id=&quot;20300&quot; value=&quot;Slide 25&quot;/&gt;&lt;property id=&quot;20307&quot; value=&quot;376&quot;/&gt;&lt;/object&gt;&lt;object type=&quot;3&quot; unique_id=&quot;10026&quot;&gt;&lt;property id=&quot;20148&quot; value=&quot;5&quot;/&gt;&lt;property id=&quot;20300&quot; value=&quot;Slide 26&quot;/&gt;&lt;property id=&quot;20307&quot; value=&quot;377&quot;/&gt;&lt;/object&gt;&lt;object type=&quot;3&quot; unique_id=&quot;10027&quot;&gt;&lt;property id=&quot;20148&quot; value=&quot;5&quot;/&gt;&lt;property id=&quot;20300&quot; value=&quot;Slide 27&quot;/&gt;&lt;property id=&quot;20307&quot; value=&quot;291&quot;/&gt;&lt;/object&gt;&lt;object type=&quot;3&quot; unique_id=&quot;10028&quot;&gt;&lt;property id=&quot;20148&quot; value=&quot;5&quot;/&gt;&lt;property id=&quot;20300&quot; value=&quot;Slide 28&quot;/&gt;&lt;property id=&quot;20307&quot; value=&quot;378&quot;/&gt;&lt;/object&gt;&lt;object type=&quot;3&quot; unique_id=&quot;10029&quot;&gt;&lt;property id=&quot;20148&quot; value=&quot;5&quot;/&gt;&lt;property id=&quot;20300&quot; value=&quot;Slide 29&quot;/&gt;&lt;property id=&quot;20307&quot; value=&quot;379&quot;/&gt;&lt;/object&gt;&lt;object type=&quot;3&quot; unique_id=&quot;10030&quot;&gt;&lt;property id=&quot;20148&quot; value=&quot;5&quot;/&gt;&lt;property id=&quot;20300&quot; value=&quot;Slide 30&quot;/&gt;&lt;property id=&quot;20307&quot; value=&quot;369&quot;/&gt;&lt;/object&gt;&lt;object type=&quot;3&quot; unique_id=&quot;10031&quot;&gt;&lt;property id=&quot;20148&quot; value=&quot;5&quot;/&gt;&lt;property id=&quot;20300&quot; value=&quot;Slide 31&quot;/&gt;&lt;property id=&quot;20307&quot; value=&quot;292&quot;/&gt;&lt;/object&gt;&lt;object type=&quot;3&quot; unique_id=&quot;10032&quot;&gt;&lt;property id=&quot;20148&quot; value=&quot;5&quot;/&gt;&lt;property id=&quot;20300&quot; value=&quot;Slide 32&quot;/&gt;&lt;property id=&quot;20307&quot; value=&quot;364&quot;/&gt;&lt;/object&gt;&lt;object type=&quot;3&quot; unique_id=&quot;10033&quot;&gt;&lt;property id=&quot;20148&quot; value=&quot;5&quot;/&gt;&lt;property id=&quot;20300&quot; value=&quot;Slide 33&quot;/&gt;&lt;property id=&quot;20307&quot; value=&quot;365&quot;/&gt;&lt;/object&gt;&lt;object type=&quot;3&quot; unique_id=&quot;10034&quot;&gt;&lt;property id=&quot;20148&quot; value=&quot;5&quot;/&gt;&lt;property id=&quot;20300&quot; value=&quot;Slide 34&quot;/&gt;&lt;property id=&quot;20307&quot; value=&quot;366&quot;/&gt;&lt;/object&gt;&lt;object type=&quot;3&quot; unique_id=&quot;10035&quot;&gt;&lt;property id=&quot;20148&quot; value=&quot;5&quot;/&gt;&lt;property id=&quot;20300&quot; value=&quot;Slide 35&quot;/&gt;&lt;property id=&quot;20307&quot; value=&quot;367&quot;/&gt;&lt;/object&gt;&lt;object type=&quot;3&quot; unique_id=&quot;10036&quot;&gt;&lt;property id=&quot;20148&quot; value=&quot;5&quot;/&gt;&lt;property id=&quot;20300&quot; value=&quot;Slide 36&quot;/&gt;&lt;property id=&quot;20307&quot; value=&quot;370&quot;/&gt;&lt;/object&gt;&lt;object type=&quot;3&quot; unique_id=&quot;10037&quot;&gt;&lt;property id=&quot;20148&quot; value=&quot;5&quot;/&gt;&lt;property id=&quot;20300&quot; value=&quot;Slide 37&quot;/&gt;&lt;property id=&quot;20307&quot; value=&quot;372&quot;/&gt;&lt;/object&gt;&lt;object type=&quot;3&quot; unique_id=&quot;10038&quot;&gt;&lt;property id=&quot;20148&quot; value=&quot;5&quot;/&gt;&lt;property id=&quot;20300&quot; value=&quot;Slide 38&quot;/&gt;&lt;property id=&quot;20307&quot; value=&quot;343&quot;/&gt;&lt;/object&gt;&lt;object type=&quot;3&quot; unique_id=&quot;10042&quot;&gt;&lt;property id=&quot;20148&quot; value=&quot;5&quot;/&gt;&lt;property id=&quot;20300&quot; value=&quot;Slide 45&quot;/&gt;&lt;property id=&quot;20307&quot; value=&quot;374&quot;/&gt;&lt;/object&gt;&lt;object type=&quot;3&quot; unique_id=&quot;10043&quot;&gt;&lt;property id=&quot;20148&quot; value=&quot;5&quot;/&gt;&lt;property id=&quot;20300&quot; value=&quot;Slide 46&quot;/&gt;&lt;property id=&quot;20307&quot; value=&quot;346&quot;/&gt;&lt;/object&gt;&lt;object type=&quot;3&quot; unique_id=&quot;10044&quot;&gt;&lt;property id=&quot;20148&quot; value=&quot;5&quot;/&gt;&lt;property id=&quot;20300&quot; value=&quot;Slide 47&quot;/&gt;&lt;property id=&quot;20307&quot; value=&quot;385&quot;/&gt;&lt;/object&gt;&lt;object type=&quot;3&quot; unique_id=&quot;10045&quot;&gt;&lt;property id=&quot;20148&quot; value=&quot;5&quot;/&gt;&lt;property id=&quot;20300&quot; value=&quot;Slide 48&quot;/&gt;&lt;property id=&quot;20307&quot; value=&quot;386&quot;/&gt;&lt;/object&gt;&lt;object type=&quot;3&quot; unique_id=&quot;10046&quot;&gt;&lt;property id=&quot;20148&quot; value=&quot;5&quot;/&gt;&lt;property id=&quot;20300&quot; value=&quot;Slide 49&quot;/&gt;&lt;property id=&quot;20307&quot; value=&quot;387&quot;/&gt;&lt;/object&gt;&lt;object type=&quot;3&quot; unique_id=&quot;10047&quot;&gt;&lt;property id=&quot;20148&quot; value=&quot;5&quot;/&gt;&lt;property id=&quot;20300&quot; value=&quot;Slide 50&quot;/&gt;&lt;property id=&quot;20307&quot; value=&quot;391&quot;/&gt;&lt;/object&gt;&lt;object type=&quot;3&quot; unique_id=&quot;10048&quot;&gt;&lt;property id=&quot;20148&quot; value=&quot;5&quot;/&gt;&lt;property id=&quot;20300&quot; value=&quot;Slide 51&quot;/&gt;&lt;property id=&quot;20307&quot; value=&quot;388&quot;/&gt;&lt;/object&gt;&lt;object type=&quot;3&quot; unique_id=&quot;10049&quot;&gt;&lt;property id=&quot;20148&quot; value=&quot;5&quot;/&gt;&lt;property id=&quot;20300&quot; value=&quot;Slide 52&quot;/&gt;&lt;property id=&quot;20307&quot; value=&quot;389&quot;/&gt;&lt;/object&gt;&lt;object type=&quot;3&quot; unique_id=&quot;10050&quot;&gt;&lt;property id=&quot;20148&quot; value=&quot;5&quot;/&gt;&lt;property id=&quot;20300&quot; value=&quot;Slide 53&quot;/&gt;&lt;property id=&quot;20307&quot; value=&quot;390&quot;/&gt;&lt;/object&gt;&lt;object type=&quot;3&quot; unique_id=&quot;10051&quot;&gt;&lt;property id=&quot;20148&quot; value=&quot;5&quot;/&gt;&lt;property id=&quot;20300&quot; value=&quot;Slide 54&quot;/&gt;&lt;property id=&quot;20307&quot; value=&quot;375&quot;/&gt;&lt;/object&gt;&lt;object type=&quot;3&quot; unique_id=&quot;10052&quot;&gt;&lt;property id=&quot;20148&quot; value=&quot;5&quot;/&gt;&lt;property id=&quot;20300&quot; value=&quot;Slide 55&quot;/&gt;&lt;property id=&quot;20307&quot; value=&quot;295&quot;/&gt;&lt;/object&gt;&lt;object type=&quot;3&quot; unique_id=&quot;10053&quot;&gt;&lt;property id=&quot;20148&quot; value=&quot;5&quot;/&gt;&lt;property id=&quot;20300&quot; value=&quot;Slide 56&quot;/&gt;&lt;property id=&quot;20307&quot; value=&quot;353&quot;/&gt;&lt;/object&gt;&lt;object type=&quot;3&quot; unique_id=&quot;10054&quot;&gt;&lt;property id=&quot;20148&quot; value=&quot;5&quot;/&gt;&lt;property id=&quot;20300&quot; value=&quot;Slide 57&quot;/&gt;&lt;property id=&quot;20307&quot; value=&quot;297&quot;/&gt;&lt;/object&gt;&lt;object type=&quot;3&quot; unique_id=&quot;10055&quot;&gt;&lt;property id=&quot;20148&quot; value=&quot;5&quot;/&gt;&lt;property id=&quot;20300&quot; value=&quot;Slide 58&quot;/&gt;&lt;property id=&quot;20307&quot; value=&quot;356&quot;/&gt;&lt;/object&gt;&lt;object type=&quot;3&quot; unique_id=&quot;10056&quot;&gt;&lt;property id=&quot;20148&quot; value=&quot;5&quot;/&gt;&lt;property id=&quot;20300&quot; value=&quot;Slide 59&quot;/&gt;&lt;property id=&quot;20307&quot; value=&quot;298&quot;/&gt;&lt;/object&gt;&lt;object type=&quot;3&quot; unique_id=&quot;10057&quot;&gt;&lt;property id=&quot;20148&quot; value=&quot;5&quot;/&gt;&lt;property id=&quot;20300&quot; value=&quot;Slide 60&quot;/&gt;&lt;property id=&quot;20307&quot; value=&quot;381&quot;/&gt;&lt;/object&gt;&lt;object type=&quot;3&quot; unique_id=&quot;10058&quot;&gt;&lt;property id=&quot;20148&quot; value=&quot;5&quot;/&gt;&lt;property id=&quot;20300&quot; value=&quot;Slide 61&quot;/&gt;&lt;property id=&quot;20307&quot; value=&quot;357&quot;/&gt;&lt;/object&gt;&lt;object type=&quot;3&quot; unique_id=&quot;10059&quot;&gt;&lt;property id=&quot;20148&quot; value=&quot;5&quot;/&gt;&lt;property id=&quot;20300&quot; value=&quot;Slide 62&quot;/&gt;&lt;property id=&quot;20307&quot; value=&quot;351&quot;/&gt;&lt;/object&gt;&lt;object type=&quot;3&quot; unique_id=&quot;10060&quot;&gt;&lt;property id=&quot;20148&quot; value=&quot;5&quot;/&gt;&lt;property id=&quot;20300&quot; value=&quot;Slide 63&quot;/&gt;&lt;property id=&quot;20307&quot; value=&quot;302&quot;/&gt;&lt;/object&gt;&lt;object type=&quot;3&quot; unique_id=&quot;10061&quot;&gt;&lt;property id=&quot;20148&quot; value=&quot;5&quot;/&gt;&lt;property id=&quot;20300&quot; value=&quot;Slide 64&quot;/&gt;&lt;property id=&quot;20307&quot; value=&quot;355&quot;/&gt;&lt;/object&gt;&lt;object type=&quot;3&quot; unique_id=&quot;10062&quot;&gt;&lt;property id=&quot;20148&quot; value=&quot;5&quot;/&gt;&lt;property id=&quot;20300&quot; value=&quot;Slide 65&quot;/&gt;&lt;property id=&quot;20307&quot; value=&quot;300&quot;/&gt;&lt;/object&gt;&lt;object type=&quot;3&quot; unique_id=&quot;10063&quot;&gt;&lt;property id=&quot;20148&quot; value=&quot;5&quot;/&gt;&lt;property id=&quot;20300&quot; value=&quot;Slide 66&quot;/&gt;&lt;property id=&quot;20307&quot; value=&quot;301&quot;/&gt;&lt;/object&gt;&lt;object type=&quot;3&quot; unique_id=&quot;10064&quot;&gt;&lt;property id=&quot;20148&quot; value=&quot;5&quot;/&gt;&lt;property id=&quot;20300&quot; value=&quot;Slide 67&quot;/&gt;&lt;property id=&quot;20307&quot; value=&quot;358&quot;/&gt;&lt;/object&gt;&lt;object type=&quot;3&quot; unique_id=&quot;77254&quot;&gt;&lt;property id=&quot;20148&quot; value=&quot;5&quot;/&gt;&lt;property id=&quot;20300&quot; value=&quot;Slide 3 - &amp;quot;NĂM HỌC 2012 - 2013 &amp;quot;&quot;/&gt;&lt;property id=&quot;20307&quot; value=&quot;392&quot;/&gt;&lt;/object&gt;&lt;object type=&quot;3&quot; unique_id=&quot;77255&quot;&gt;&lt;property id=&quot;20148&quot; value=&quot;5&quot;/&gt;&lt;property id=&quot;20300&quot; value=&quot;Slide 5 - &amp;quot; SỐ TRẺ HUY ĐỘNG RA LỚP (326.131/463.824 - 70.31%) &amp;quot;&quot;/&gt;&lt;property id=&quot;20307&quot; value=&quot;393&quot;/&gt;&lt;/object&gt;&lt;object type=&quot;3&quot; unique_id=&quot;77555&quot;&gt;&lt;property id=&quot;20148&quot; value=&quot;5&quot;/&gt;&lt;property id=&quot;20300&quot; value=&quot;Slide 4 - &amp;quot;NĂM HỌC 2012 - 2013 &amp;quot;&quot;/&gt;&lt;property id=&quot;20307&quot; value=&quot;395&quot;/&gt;&lt;/object&gt;&lt;object type=&quot;3&quot; unique_id=&quot;77556&quot;&gt;&lt;property id=&quot;20148&quot; value=&quot;5&quot;/&gt;&lt;property id=&quot;20300&quot; value=&quot;Slide 39&quot;/&gt;&lt;property id=&quot;20307&quot; value=&quot;394&quot;/&gt;&lt;/object&gt;&lt;object type=&quot;3&quot; unique_id=&quot;78320&quot;&gt;&lt;property id=&quot;20148&quot; value=&quot;5&quot;/&gt;&lt;property id=&quot;20300&quot; value=&quot;Slide 40&quot;/&gt;&lt;property id=&quot;20307&quot; value=&quot;397&quot;/&gt;&lt;/object&gt;&lt;object type=&quot;3&quot; unique_id=&quot;78321&quot;&gt;&lt;property id=&quot;20148&quot; value=&quot;5&quot;/&gt;&lt;property id=&quot;20300&quot; value=&quot;Slide 41&quot;/&gt;&lt;property id=&quot;20307&quot; value=&quot;396&quot;/&gt;&lt;/object&gt;&lt;object type=&quot;3&quot; unique_id=&quot;78322&quot;&gt;&lt;property id=&quot;20148&quot; value=&quot;5&quot;/&gt;&lt;property id=&quot;20300&quot; value=&quot;Slide 42&quot;/&gt;&lt;property id=&quot;20307&quot; value=&quot;401&quot;/&gt;&lt;/object&gt;&lt;object type=&quot;3&quot; unique_id=&quot;78323&quot;&gt;&lt;property id=&quot;20148&quot; value=&quot;5&quot;/&gt;&lt;property id=&quot;20300&quot; value=&quot;Slide 43&quot;/&gt;&lt;property id=&quot;20307&quot; value=&quot;402&quot;/&gt;&lt;/object&gt;&lt;object type=&quot;3&quot; unique_id=&quot;78324&quot;&gt;&lt;property id=&quot;20148&quot; value=&quot;5&quot;/&gt;&lt;property id=&quot;20300&quot; value=&quot;Slide 44&quot;/&gt;&lt;property id=&quot;20307&quot; value=&quot;404&quot;/&gt;&lt;/object&gt;&lt;object type=&quot;3&quot; unique_id=&quot;78541&quot;&gt;&lt;property id=&quot;20148&quot; value=&quot;5&quot;/&gt;&lt;property id=&quot;20300&quot; value=&quot;Slide 1&quot;/&gt;&lt;property id=&quot;20307&quot; value=&quot;405&quot;/&gt;&lt;/object&gt;&lt;/object&gt;&lt;object type=&quot;8&quot; unique_id=&quot;10128&quo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ARTICULATE_SLIDE_GUID" val="e5cf8c3c-73b3-4a78-9117-a25587642365"/>
</p:tagLst>
</file>

<file path=ppt/theme/theme1.xml><?xml version="1.0" encoding="utf-8"?>
<a:theme xmlns:a="http://schemas.openxmlformats.org/drawingml/2006/main" name="TP03000600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Eco-Friendly School Center by Slidesgo">
  <a:themeElements>
    <a:clrScheme name="Simple Light">
      <a:dk1>
        <a:srgbClr val="30353A"/>
      </a:dk1>
      <a:lt1>
        <a:srgbClr val="FFFFFF"/>
      </a:lt1>
      <a:dk2>
        <a:srgbClr val="CBF0F1"/>
      </a:dk2>
      <a:lt2>
        <a:srgbClr val="A8DC7F"/>
      </a:lt2>
      <a:accent1>
        <a:srgbClr val="027182"/>
      </a:accent1>
      <a:accent2>
        <a:srgbClr val="01C1CB"/>
      </a:accent2>
      <a:accent3>
        <a:srgbClr val="078309"/>
      </a:accent3>
      <a:accent4>
        <a:srgbClr val="FB9C05"/>
      </a:accent4>
      <a:accent5>
        <a:srgbClr val="FEC128"/>
      </a:accent5>
      <a:accent6>
        <a:srgbClr val="FFFFFF"/>
      </a:accent6>
      <a:hlink>
        <a:srgbClr val="30353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7779</TotalTime>
  <Words>1871</Words>
  <Application>Microsoft Office PowerPoint</Application>
  <PresentationFormat>Widescreen</PresentationFormat>
  <Paragraphs>150</Paragraphs>
  <Slides>28</Slides>
  <Notes>1</Notes>
  <HiddenSlides>0</HiddenSlides>
  <MMClips>1</MMClips>
  <ScaleCrop>false</ScaleCrop>
  <HeadingPairs>
    <vt:vector size="6" baseType="variant">
      <vt:variant>
        <vt:lpstr>Fonts Used</vt:lpstr>
      </vt:variant>
      <vt:variant>
        <vt:i4>14</vt:i4>
      </vt:variant>
      <vt:variant>
        <vt:lpstr>Theme</vt:lpstr>
      </vt:variant>
      <vt:variant>
        <vt:i4>3</vt:i4>
      </vt:variant>
      <vt:variant>
        <vt:lpstr>Slide Titles</vt:lpstr>
      </vt:variant>
      <vt:variant>
        <vt:i4>28</vt:i4>
      </vt:variant>
    </vt:vector>
  </HeadingPairs>
  <TitlesOfParts>
    <vt:vector size="45" baseType="lpstr">
      <vt:lpstr>Arial</vt:lpstr>
      <vt:lpstr>Bebas Neue</vt:lpstr>
      <vt:lpstr>Calibri</vt:lpstr>
      <vt:lpstr>Chau Philomene One</vt:lpstr>
      <vt:lpstr>Courier New</vt:lpstr>
      <vt:lpstr>Didact Gothic</vt:lpstr>
      <vt:lpstr>Montserrat</vt:lpstr>
      <vt:lpstr>MV Boli</vt:lpstr>
      <vt:lpstr>Patrick Hand</vt:lpstr>
      <vt:lpstr>Roboto</vt:lpstr>
      <vt:lpstr>Roboto Condensed Light</vt:lpstr>
      <vt:lpstr>Tahoma</vt:lpstr>
      <vt:lpstr>Times New Roman</vt:lpstr>
      <vt:lpstr>Wingdings</vt:lpstr>
      <vt:lpstr>TP030006004</vt:lpstr>
      <vt:lpstr>2_Office Theme</vt:lpstr>
      <vt:lpstr>Eco-Friendly School Center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NHAN</dc:creator>
  <cp:lastModifiedBy>User</cp:lastModifiedBy>
  <cp:revision>726</cp:revision>
  <cp:lastPrinted>2023-02-22T01:53:06Z</cp:lastPrinted>
  <dcterms:created xsi:type="dcterms:W3CDTF">2014-03-12T14:17:49Z</dcterms:created>
  <dcterms:modified xsi:type="dcterms:W3CDTF">2023-03-21T06:14:03Z</dcterms:modified>
</cp:coreProperties>
</file>